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Masters/slideMaster19.xml" ContentType="application/vnd.openxmlformats-officedocument.presentationml.slideMaster+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heme/theme29.xml" ContentType="application/vnd.openxmlformats-officedocument.theme+xml"/>
  <Override PartName="/ppt/slideLayouts/slideLayout160.xml" ContentType="application/vnd.openxmlformats-officedocument.presentationml.slideLayout+xml"/>
  <Override PartName="/ppt/slideMasters/slideMaster33.xml" ContentType="application/vnd.openxmlformats-officedocument.presentationml.slideMaster+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22.xml" ContentType="application/vnd.openxmlformats-officedocument.presentationml.slideMaster+xml"/>
  <Override PartName="/ppt/theme/theme21.xml" ContentType="application/vnd.openxmlformats-officedocument.theme+xml"/>
  <Override PartName="/ppt/theme/theme32.xml" ContentType="application/vnd.openxmlformats-officedocument.theme+xml"/>
  <Override PartName="/ppt/notesSlides/notesSlide7.xml" ContentType="application/vnd.openxmlformats-officedocument.presentationml.notesSlide+xml"/>
  <Override PartName="/ppt/theme/theme10.xml" ContentType="application/vnd.openxmlformats-officedocument.them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Masters/slideMaster27.xml" ContentType="application/vnd.openxmlformats-officedocument.presentationml.slideMaster+xml"/>
  <Override PartName="/ppt/slideMasters/slideMaster38.xml" ContentType="application/vnd.openxmlformats-officedocument.presentationml.slideMaster+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theme/theme37.xml" ContentType="application/vnd.openxmlformats-officedocument.them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theme/theme26.xml" ContentType="application/vnd.openxmlformats-officedocument.theme+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Masters/slideMaster30.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Override PartName="/ppt/theme/theme40.xml" ContentType="application/vnd.openxmlformats-officedocument.theme+xml"/>
  <Override PartName="/ppt/slideMasters/slideMaster5.xml" ContentType="application/vnd.openxmlformats-officedocument.presentationml.slideMaster+xml"/>
  <Override PartName="/ppt/theme/theme7.xml" ContentType="application/vnd.openxmlformats-officedocument.theme+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slideMasters/slideMaster17.xml" ContentType="application/vnd.openxmlformats-officedocument.presentationml.slideMaster+xml"/>
  <Override PartName="/ppt/slideMasters/slideMaster35.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theme/theme38.xml" ContentType="application/vnd.openxmlformats-officedocument.theme+xml"/>
  <Override PartName="/ppt/slideMasters/slideMaster24.xml" ContentType="application/vnd.openxmlformats-officedocument.presentationml.slideMaster+xml"/>
  <Override PartName="/ppt/slides/slide12.xml" ContentType="application/vnd.openxmlformats-officedocument.presentationml.slide+xml"/>
  <Override PartName="/ppt/slideLayouts/slideLayout11.xml" ContentType="application/vnd.openxmlformats-officedocument.presentationml.slideLayout+xml"/>
  <Override PartName="/ppt/theme/theme16.xml" ContentType="application/vnd.openxmlformats-officedocument.theme+xml"/>
  <Override PartName="/ppt/slideLayouts/slideLayout40.xml" ContentType="application/vnd.openxmlformats-officedocument.presentationml.slideLayout+xml"/>
  <Override PartName="/ppt/theme/theme27.xml" ContentType="application/vnd.openxmlformats-officedocument.theme+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Masters/slideMaster13.xml" ContentType="application/vnd.openxmlformats-officedocument.presentationml.slideMaster+xml"/>
  <Override PartName="/ppt/slideMasters/slideMaster31.xml" ContentType="application/vnd.openxmlformats-officedocument.presentationml.slideMaster+xml"/>
  <Override PartName="/ppt/theme/theme23.xml" ContentType="application/vnd.openxmlformats-officedocument.theme+xml"/>
  <Override PartName="/ppt/slideLayouts/slideLayout100.xml" ContentType="application/vnd.openxmlformats-officedocument.presentationml.slideLayout+xml"/>
  <Override PartName="/ppt/theme/theme34.xml" ContentType="application/vnd.openxmlformats-officedocument.theme+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theme/theme30.xml" ContentType="application/vnd.openxmlformats-officedocument.theme+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Masters/slideMaster29.xml" ContentType="application/vnd.openxmlformats-officedocument.presentationml.slideMaster+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theme/theme39.xml" ContentType="application/vnd.openxmlformats-officedocument.theme+xml"/>
  <Override PartName="/ppt/slideMasters/slideMaster25.xml" ContentType="application/vnd.openxmlformats-officedocument.presentationml.slideMaster+xml"/>
  <Override PartName="/ppt/slideMasters/slideMaster36.xml" ContentType="application/vnd.openxmlformats-officedocument.presentationml.slideMaster+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theme/theme28.xml" ContentType="application/vnd.openxmlformats-officedocument.theme+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Masters/slideMaster32.xml" ContentType="application/vnd.openxmlformats-officedocument.presentationml.slideMaster+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theme/theme35.xml" ContentType="application/vnd.openxmlformats-officedocument.theme+xml"/>
  <Override PartName="/ppt/slideMasters/slideMaster21.xml" ContentType="application/vnd.openxmlformats-officedocument.presentationml.slideMaster+xml"/>
  <Override PartName="/ppt/theme/theme24.xml" ContentType="application/vnd.openxmlformats-officedocument.them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theme/theme31.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theme/theme20.xml" ContentType="application/vnd.openxmlformats-officedocument.them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Masters/slideMaster37.xml" ContentType="application/vnd.openxmlformats-officedocument.presentationml.slideMaster+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Masters/slideMaster26.xml" ContentType="application/vnd.openxmlformats-officedocument.presentationml.slideMaster+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theme/theme36.xml" ContentType="application/vnd.openxmlformats-officedocument.theme+xml"/>
  <Override PartName="/docProps/custom.xml" ContentType="application/vnd.openxmlformats-officedocument.custom-properties+xml"/>
  <Override PartName="/ppt/theme/theme14.xml" ContentType="application/vnd.openxmlformats-officedocument.theme+xml"/>
  <Override PartName="/ppt/theme/theme25.xml" ContentType="application/vnd.openxmlformats-officedocument.them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Masters/slideMaster34.xml" ContentType="application/vnd.openxmlformats-officedocument.presentationml.slideMaster+xml"/>
  <Override PartName="/ppt/slideLayouts/slideLayout14.xml" ContentType="application/vnd.openxmlformats-officedocument.presentationml.slideLayout+xml"/>
  <Override PartName="/ppt/theme/theme19.xml" ContentType="application/vnd.openxmlformats-officedocument.theme+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Masters/slideMaster23.xml" ContentType="application/vnd.openxmlformats-officedocument.presentationml.slideMaster+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theme/theme33.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theme/theme22.xml" ContentType="application/vnd.openxmlformats-officedocument.theme+xml"/>
  <Override PartName="/ppt/slideLayouts/slideLayout99.xml" ContentType="application/vnd.openxmlformats-officedocument.presentationml.slideLayout+xml"/>
  <Override PartName="/ppt/handoutMasters/handoutMaster1.xml" ContentType="application/vnd.openxmlformats-officedocument.presentationml.handoutMaster+xml"/>
  <Override PartName="/ppt/theme/theme11.xml" ContentType="application/vnd.openxmlformats-officedocument.theme+xml"/>
  <Override PartName="/ppt/slideLayouts/slideLayout88.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Masters/slideMaster28.xml" ContentType="application/vnd.openxmlformats-officedocument.presentationml.slideMaster+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785" r:id="rId2"/>
    <p:sldMasterId id="2147483796" r:id="rId3"/>
    <p:sldMasterId id="2147483799" r:id="rId4"/>
    <p:sldMasterId id="2147483802" r:id="rId5"/>
    <p:sldMasterId id="2147483805" r:id="rId6"/>
    <p:sldMasterId id="2147483808" r:id="rId7"/>
    <p:sldMasterId id="2147483811" r:id="rId8"/>
    <p:sldMasterId id="2147483814" r:id="rId9"/>
    <p:sldMasterId id="2147483821" r:id="rId10"/>
    <p:sldMasterId id="2147483827" r:id="rId11"/>
    <p:sldMasterId id="2147483832" r:id="rId12"/>
    <p:sldMasterId id="2147483841" r:id="rId13"/>
    <p:sldMasterId id="2147483846" r:id="rId14"/>
    <p:sldMasterId id="2147483860" r:id="rId15"/>
    <p:sldMasterId id="2147483865" r:id="rId16"/>
    <p:sldMasterId id="2147483867" r:id="rId17"/>
    <p:sldMasterId id="2147483876" r:id="rId18"/>
    <p:sldMasterId id="2147483882" r:id="rId19"/>
    <p:sldMasterId id="2147483888" r:id="rId20"/>
    <p:sldMasterId id="2147483900" r:id="rId21"/>
    <p:sldMasterId id="2147483912" r:id="rId22"/>
    <p:sldMasterId id="2147483917" r:id="rId23"/>
    <p:sldMasterId id="2147483923" r:id="rId24"/>
    <p:sldMasterId id="2147483930" r:id="rId25"/>
    <p:sldMasterId id="2147483935" r:id="rId26"/>
    <p:sldMasterId id="2147483947" r:id="rId27"/>
    <p:sldMasterId id="2147483959" r:id="rId28"/>
    <p:sldMasterId id="2147483966" r:id="rId29"/>
    <p:sldMasterId id="2147483975" r:id="rId30"/>
    <p:sldMasterId id="2147484213" r:id="rId31"/>
    <p:sldMasterId id="2147484225" r:id="rId32"/>
    <p:sldMasterId id="2147484238" r:id="rId33"/>
    <p:sldMasterId id="2147484253" r:id="rId34"/>
    <p:sldMasterId id="2147484256" r:id="rId35"/>
    <p:sldMasterId id="2147484270" r:id="rId36"/>
    <p:sldMasterId id="2147484274" r:id="rId37"/>
    <p:sldMasterId id="2147484279" r:id="rId38"/>
  </p:sldMasterIdLst>
  <p:notesMasterIdLst>
    <p:notesMasterId r:id="rId67"/>
  </p:notesMasterIdLst>
  <p:handoutMasterIdLst>
    <p:handoutMasterId r:id="rId68"/>
  </p:handoutMasterIdLst>
  <p:sldIdLst>
    <p:sldId id="365" r:id="rId39"/>
    <p:sldId id="426" r:id="rId40"/>
    <p:sldId id="435" r:id="rId41"/>
    <p:sldId id="436" r:id="rId42"/>
    <p:sldId id="442" r:id="rId43"/>
    <p:sldId id="438" r:id="rId44"/>
    <p:sldId id="439" r:id="rId45"/>
    <p:sldId id="427" r:id="rId46"/>
    <p:sldId id="431" r:id="rId47"/>
    <p:sldId id="422" r:id="rId48"/>
    <p:sldId id="445" r:id="rId49"/>
    <p:sldId id="403" r:id="rId50"/>
    <p:sldId id="404" r:id="rId51"/>
    <p:sldId id="423" r:id="rId52"/>
    <p:sldId id="428" r:id="rId53"/>
    <p:sldId id="418" r:id="rId54"/>
    <p:sldId id="446" r:id="rId55"/>
    <p:sldId id="429" r:id="rId56"/>
    <p:sldId id="433" r:id="rId57"/>
    <p:sldId id="410" r:id="rId58"/>
    <p:sldId id="372" r:id="rId59"/>
    <p:sldId id="373" r:id="rId60"/>
    <p:sldId id="448" r:id="rId61"/>
    <p:sldId id="449" r:id="rId62"/>
    <p:sldId id="441" r:id="rId63"/>
    <p:sldId id="450" r:id="rId64"/>
    <p:sldId id="444" r:id="rId65"/>
    <p:sldId id="291" r:id="rId66"/>
  </p:sldIdLst>
  <p:sldSz cx="9144000" cy="5143500" type="screen16x9"/>
  <p:notesSz cx="9144000" cy="6858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5548" indent="1588" algn="l" rtl="0" fontAlgn="base">
      <a:spcBef>
        <a:spcPct val="0"/>
      </a:spcBef>
      <a:spcAft>
        <a:spcPct val="0"/>
      </a:spcAft>
      <a:defRPr kern="1200">
        <a:solidFill>
          <a:schemeClr val="tx1"/>
        </a:solidFill>
        <a:latin typeface="Calibri" pitchFamily="34" charset="0"/>
        <a:ea typeface="宋体" pitchFamily="2" charset="-122"/>
        <a:cs typeface="+mn-cs"/>
      </a:defRPr>
    </a:lvl2pPr>
    <a:lvl3pPr marL="912684" indent="1588" algn="l" rtl="0" fontAlgn="base">
      <a:spcBef>
        <a:spcPct val="0"/>
      </a:spcBef>
      <a:spcAft>
        <a:spcPct val="0"/>
      </a:spcAft>
      <a:defRPr kern="1200">
        <a:solidFill>
          <a:schemeClr val="tx1"/>
        </a:solidFill>
        <a:latin typeface="Calibri" pitchFamily="34" charset="0"/>
        <a:ea typeface="宋体" pitchFamily="2" charset="-122"/>
        <a:cs typeface="+mn-cs"/>
      </a:defRPr>
    </a:lvl3pPr>
    <a:lvl4pPr marL="1369819" indent="158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6954" indent="1588"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676" algn="l" defTabSz="914270" rtl="0" eaLnBrk="1" latinLnBrk="0" hangingPunct="1">
      <a:defRPr kern="1200">
        <a:solidFill>
          <a:schemeClr val="tx1"/>
        </a:solidFill>
        <a:latin typeface="Calibri" pitchFamily="34" charset="0"/>
        <a:ea typeface="宋体" pitchFamily="2" charset="-122"/>
        <a:cs typeface="+mn-cs"/>
      </a:defRPr>
    </a:lvl6pPr>
    <a:lvl7pPr marL="2742811" algn="l" defTabSz="914270" rtl="0" eaLnBrk="1" latinLnBrk="0" hangingPunct="1">
      <a:defRPr kern="1200">
        <a:solidFill>
          <a:schemeClr val="tx1"/>
        </a:solidFill>
        <a:latin typeface="Calibri" pitchFamily="34" charset="0"/>
        <a:ea typeface="宋体" pitchFamily="2" charset="-122"/>
        <a:cs typeface="+mn-cs"/>
      </a:defRPr>
    </a:lvl7pPr>
    <a:lvl8pPr marL="3199946" algn="l" defTabSz="914270" rtl="0" eaLnBrk="1" latinLnBrk="0" hangingPunct="1">
      <a:defRPr kern="1200">
        <a:solidFill>
          <a:schemeClr val="tx1"/>
        </a:solidFill>
        <a:latin typeface="Calibri" pitchFamily="34" charset="0"/>
        <a:ea typeface="宋体" pitchFamily="2" charset="-122"/>
        <a:cs typeface="+mn-cs"/>
      </a:defRPr>
    </a:lvl8pPr>
    <a:lvl9pPr marL="3657082" algn="l" defTabSz="91427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990000"/>
    <a:srgbClr val="43CEFF"/>
    <a:srgbClr val="CCCCFF"/>
    <a:srgbClr val="FF9900"/>
    <a:srgbClr val="FFFFCC"/>
    <a:srgbClr val="33CC33"/>
    <a:srgbClr val="777777"/>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1" autoAdjust="0"/>
    <p:restoredTop sz="95516" autoAdjust="0"/>
  </p:normalViewPr>
  <p:slideViewPr>
    <p:cSldViewPr>
      <p:cViewPr varScale="1">
        <p:scale>
          <a:sx n="92" d="100"/>
          <a:sy n="92" d="100"/>
        </p:scale>
        <p:origin x="-667" y="178"/>
      </p:cViewPr>
      <p:guideLst>
        <p:guide orient="horz" pos="162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4.xml"/><Relationship Id="rId47" Type="http://schemas.openxmlformats.org/officeDocument/2006/relationships/slide" Target="slides/slide9.xml"/><Relationship Id="rId50" Type="http://schemas.openxmlformats.org/officeDocument/2006/relationships/slide" Target="slides/slide12.xml"/><Relationship Id="rId55" Type="http://schemas.openxmlformats.org/officeDocument/2006/relationships/slide" Target="slides/slide17.xml"/><Relationship Id="rId63" Type="http://schemas.openxmlformats.org/officeDocument/2006/relationships/slide" Target="slides/slide25.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 Target="slides/slide2.xml"/><Relationship Id="rId45" Type="http://schemas.openxmlformats.org/officeDocument/2006/relationships/slide" Target="slides/slide7.xml"/><Relationship Id="rId53" Type="http://schemas.openxmlformats.org/officeDocument/2006/relationships/slide" Target="slides/slide15.xml"/><Relationship Id="rId58" Type="http://schemas.openxmlformats.org/officeDocument/2006/relationships/slide" Target="slides/slide20.xml"/><Relationship Id="rId66" Type="http://schemas.openxmlformats.org/officeDocument/2006/relationships/slide" Target="slides/slide2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11.xml"/><Relationship Id="rId57" Type="http://schemas.openxmlformats.org/officeDocument/2006/relationships/slide" Target="slides/slide19.xml"/><Relationship Id="rId61" Type="http://schemas.openxmlformats.org/officeDocument/2006/relationships/slide" Target="slides/slide23.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6.xml"/><Relationship Id="rId52" Type="http://schemas.openxmlformats.org/officeDocument/2006/relationships/slide" Target="slides/slide14.xml"/><Relationship Id="rId60" Type="http://schemas.openxmlformats.org/officeDocument/2006/relationships/slide" Target="slides/slide22.xml"/><Relationship Id="rId65"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5.xml"/><Relationship Id="rId48" Type="http://schemas.openxmlformats.org/officeDocument/2006/relationships/slide" Target="slides/slide10.xml"/><Relationship Id="rId56" Type="http://schemas.openxmlformats.org/officeDocument/2006/relationships/slide" Target="slides/slide18.xml"/><Relationship Id="rId64" Type="http://schemas.openxmlformats.org/officeDocument/2006/relationships/slide" Target="slides/slide26.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3.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8.xml"/><Relationship Id="rId59" Type="http://schemas.openxmlformats.org/officeDocument/2006/relationships/slide" Target="slides/slide21.xml"/><Relationship Id="rId67"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 Target="slides/slide3.xml"/><Relationship Id="rId54" Type="http://schemas.openxmlformats.org/officeDocument/2006/relationships/slide" Target="slides/slide16.xml"/><Relationship Id="rId62" Type="http://schemas.openxmlformats.org/officeDocument/2006/relationships/slide" Target="slides/slide24.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5179484" y="0"/>
            <a:ext cx="3962400" cy="3429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5DBF766D-9326-4F51-A7D3-6CF26FD23182}" type="datetimeFigureOut">
              <a:rPr lang="zh-CN" altLang="en-US"/>
              <a:pPr>
                <a:defRPr/>
              </a:pPr>
              <a:t>2014/9/1</a:t>
            </a:fld>
            <a:endParaRPr lang="en-US" altLang="zh-CN"/>
          </a:p>
        </p:txBody>
      </p:sp>
      <p:sp>
        <p:nvSpPr>
          <p:cNvPr id="227332" name="Rectangle 4"/>
          <p:cNvSpPr>
            <a:spLocks noGrp="1" noChangeArrowheads="1"/>
          </p:cNvSpPr>
          <p:nvPr>
            <p:ph type="ftr" sz="quarter" idx="2"/>
          </p:nvPr>
        </p:nvSpPr>
        <p:spPr bwMode="auto">
          <a:xfrm>
            <a:off x="0" y="6513910"/>
            <a:ext cx="3962400" cy="3429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5179484" y="6513910"/>
            <a:ext cx="3962400" cy="3429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EFF9DFFA-8E9E-4B2A-8860-000E8EA39E2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smtClean="0"/>
            </a:lvl1pPr>
          </a:lstStyle>
          <a:p>
            <a:pPr>
              <a:defRPr/>
            </a:pPr>
            <a:fld id="{A3D80A51-77E5-46CF-98DC-3893D4BD1435}" type="datetimeFigureOut">
              <a:rPr lang="zh-CN" altLang="en-US"/>
              <a:pPr>
                <a:defRPr/>
              </a:pPr>
              <a:t>2014/9/1</a:t>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smtClean="0"/>
            </a:lvl1pPr>
          </a:lstStyle>
          <a:p>
            <a:pPr>
              <a:defRPr/>
            </a:pPr>
            <a:fld id="{D2796FCB-2973-41FB-9445-E045CA1A790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912684" rtl="0" fontAlgn="base">
      <a:spcBef>
        <a:spcPct val="30000"/>
      </a:spcBef>
      <a:spcAft>
        <a:spcPct val="0"/>
      </a:spcAft>
      <a:defRPr sz="1200" kern="1200">
        <a:solidFill>
          <a:schemeClr val="tx1"/>
        </a:solidFill>
        <a:latin typeface="+mn-lt"/>
        <a:ea typeface="+mn-ea"/>
        <a:cs typeface="+mn-cs"/>
      </a:defRPr>
    </a:lvl1pPr>
    <a:lvl2pPr marL="455548" algn="l" defTabSz="912684" rtl="0" fontAlgn="base">
      <a:spcBef>
        <a:spcPct val="30000"/>
      </a:spcBef>
      <a:spcAft>
        <a:spcPct val="0"/>
      </a:spcAft>
      <a:defRPr sz="1200" kern="1200">
        <a:solidFill>
          <a:schemeClr val="tx1"/>
        </a:solidFill>
        <a:latin typeface="+mn-lt"/>
        <a:ea typeface="+mn-ea"/>
        <a:cs typeface="+mn-cs"/>
      </a:defRPr>
    </a:lvl2pPr>
    <a:lvl3pPr marL="912684" algn="l" defTabSz="912684" rtl="0" fontAlgn="base">
      <a:spcBef>
        <a:spcPct val="30000"/>
      </a:spcBef>
      <a:spcAft>
        <a:spcPct val="0"/>
      </a:spcAft>
      <a:defRPr sz="1200" kern="1200">
        <a:solidFill>
          <a:schemeClr val="tx1"/>
        </a:solidFill>
        <a:latin typeface="+mn-lt"/>
        <a:ea typeface="+mn-ea"/>
        <a:cs typeface="+mn-cs"/>
      </a:defRPr>
    </a:lvl3pPr>
    <a:lvl4pPr marL="1369819" algn="l" defTabSz="912684" rtl="0" fontAlgn="base">
      <a:spcBef>
        <a:spcPct val="30000"/>
      </a:spcBef>
      <a:spcAft>
        <a:spcPct val="0"/>
      </a:spcAft>
      <a:defRPr sz="1200" kern="1200">
        <a:solidFill>
          <a:schemeClr val="tx1"/>
        </a:solidFill>
        <a:latin typeface="+mn-lt"/>
        <a:ea typeface="+mn-ea"/>
        <a:cs typeface="+mn-cs"/>
      </a:defRPr>
    </a:lvl4pPr>
    <a:lvl5pPr marL="1826954" algn="l" defTabSz="912684" rtl="0" fontAlgn="base">
      <a:spcBef>
        <a:spcPct val="30000"/>
      </a:spcBef>
      <a:spcAft>
        <a:spcPct val="0"/>
      </a:spcAft>
      <a:defRPr sz="1200" kern="1200">
        <a:solidFill>
          <a:schemeClr val="tx1"/>
        </a:solidFill>
        <a:latin typeface="+mn-lt"/>
        <a:ea typeface="+mn-ea"/>
        <a:cs typeface="+mn-cs"/>
      </a:defRPr>
    </a:lvl5pPr>
    <a:lvl6pPr marL="2283979" algn="l" defTabSz="913592" rtl="0" eaLnBrk="1" latinLnBrk="0" hangingPunct="1">
      <a:defRPr sz="1200" kern="1200">
        <a:solidFill>
          <a:schemeClr val="tx1"/>
        </a:solidFill>
        <a:latin typeface="+mn-lt"/>
        <a:ea typeface="+mn-ea"/>
        <a:cs typeface="+mn-cs"/>
      </a:defRPr>
    </a:lvl6pPr>
    <a:lvl7pPr marL="2740777" algn="l" defTabSz="913592" rtl="0" eaLnBrk="1" latinLnBrk="0" hangingPunct="1">
      <a:defRPr sz="1200" kern="1200">
        <a:solidFill>
          <a:schemeClr val="tx1"/>
        </a:solidFill>
        <a:latin typeface="+mn-lt"/>
        <a:ea typeface="+mn-ea"/>
        <a:cs typeface="+mn-cs"/>
      </a:defRPr>
    </a:lvl7pPr>
    <a:lvl8pPr marL="3197573" algn="l" defTabSz="913592" rtl="0" eaLnBrk="1" latinLnBrk="0" hangingPunct="1">
      <a:defRPr sz="1200" kern="1200">
        <a:solidFill>
          <a:schemeClr val="tx1"/>
        </a:solidFill>
        <a:latin typeface="+mn-lt"/>
        <a:ea typeface="+mn-ea"/>
        <a:cs typeface="+mn-cs"/>
      </a:defRPr>
    </a:lvl8pPr>
    <a:lvl9pPr marL="3654368" algn="l" defTabSz="91359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6928322-8955-4C5B-9F28-68BD61DB0945}" type="slidenum">
              <a:rPr lang="en-US" altLang="zh-CN" smtClean="0">
                <a:solidFill>
                  <a:srgbClr val="000000"/>
                </a:solidFill>
                <a:ea typeface="宋体" pitchFamily="2" charset="-122"/>
              </a:rPr>
              <a:pPr/>
              <a:t>22</a:t>
            </a:fld>
            <a:endParaRPr lang="en-US" altLang="zh-CN" smtClean="0">
              <a:solidFill>
                <a:srgbClr val="000000"/>
              </a:solidFill>
              <a:ea typeface="宋体" pitchFamily="2" charset="-122"/>
            </a:endParaRPr>
          </a:p>
        </p:txBody>
      </p:sp>
      <p:sp>
        <p:nvSpPr>
          <p:cNvPr id="107523" name="Rectangle 2"/>
          <p:cNvSpPr>
            <a:spLocks noGrp="1" noRot="1" noChangeAspect="1" noChangeArrowheads="1" noTextEdit="1"/>
          </p:cNvSpPr>
          <p:nvPr>
            <p:ph type="sldImg"/>
          </p:nvPr>
        </p:nvSpPr>
        <p:spPr>
          <a:xfrm>
            <a:off x="2286000" y="514350"/>
            <a:ext cx="4572000" cy="2571750"/>
          </a:xfrm>
          <a:ln/>
        </p:spPr>
      </p:sp>
      <p:sp>
        <p:nvSpPr>
          <p:cNvPr id="107524" name="Rectangle 3"/>
          <p:cNvSpPr>
            <a:spLocks noGrp="1" noChangeArrowheads="1"/>
          </p:cNvSpPr>
          <p:nvPr>
            <p:ph type="body" idx="1"/>
          </p:nvPr>
        </p:nvSpPr>
        <p:spPr>
          <a:noFill/>
          <a:ln/>
        </p:spPr>
        <p:txBody>
          <a:bodyPr/>
          <a:lstStyle/>
          <a:p>
            <a:pPr eaLnBrk="1" hangingPunct="1"/>
            <a:endParaRPr lang="zh-CN"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r>
              <a:rPr lang="zh-CN" altLang="zh-CN" dirty="0" smtClean="0"/>
              <a:t>总体来看</a:t>
            </a:r>
            <a:r>
              <a:rPr lang="en-US" altLang="zh-CN" dirty="0" smtClean="0"/>
              <a:t>EDR</a:t>
            </a:r>
            <a:r>
              <a:rPr lang="zh-CN" altLang="zh-CN" dirty="0" smtClean="0"/>
              <a:t>流量与</a:t>
            </a:r>
            <a:r>
              <a:rPr lang="en-US" altLang="zh-CN" dirty="0" smtClean="0"/>
              <a:t>XDR</a:t>
            </a:r>
            <a:r>
              <a:rPr lang="zh-CN" altLang="zh-CN" dirty="0" smtClean="0"/>
              <a:t>流量不同比例下，对流速率的影响较小</a:t>
            </a:r>
            <a:endParaRPr lang="en-US" altLang="zh-CN" dirty="0" smtClean="0"/>
          </a:p>
          <a:p>
            <a:r>
              <a:rPr lang="en-US" altLang="zh-CN" dirty="0" err="1" smtClean="0"/>
              <a:t>StreamSMART</a:t>
            </a:r>
            <a:r>
              <a:rPr lang="zh-CN" altLang="zh-CN" dirty="0" smtClean="0"/>
              <a:t>的处理性能是</a:t>
            </a:r>
            <a:r>
              <a:rPr lang="en-US" altLang="zh-CN" dirty="0" smtClean="0"/>
              <a:t>storm</a:t>
            </a:r>
            <a:r>
              <a:rPr lang="zh-CN" altLang="zh-CN" dirty="0" smtClean="0"/>
              <a:t>的</a:t>
            </a:r>
            <a:r>
              <a:rPr lang="en-US" altLang="zh-CN" dirty="0" smtClean="0"/>
              <a:t>2</a:t>
            </a:r>
            <a:r>
              <a:rPr lang="zh-CN" altLang="zh-CN" dirty="0" smtClean="0"/>
              <a:t>倍，前者</a:t>
            </a:r>
            <a:r>
              <a:rPr lang="en-US" altLang="zh-CN" dirty="0" smtClean="0"/>
              <a:t>CPU</a:t>
            </a:r>
            <a:r>
              <a:rPr lang="zh-CN" altLang="zh-CN" dirty="0" smtClean="0"/>
              <a:t>占用后者</a:t>
            </a:r>
            <a:r>
              <a:rPr lang="en-US" altLang="zh-CN" dirty="0" smtClean="0"/>
              <a:t>2/5</a:t>
            </a:r>
            <a:r>
              <a:rPr lang="zh-CN" altLang="zh-CN"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23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55B672B-8E34-49AE-9A78-E78E007ED4B6}" type="slidenum">
              <a:rPr lang="zh-CN" altLang="en-US" smtClean="0"/>
              <a:pPr>
                <a:defRPr/>
              </a:pPr>
              <a:t>25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27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xfrm>
            <a:off x="2286000" y="514350"/>
            <a:ext cx="4572000" cy="2571750"/>
          </a:xfrm>
          <a:noFill/>
          <a:ln>
            <a:solidFill>
              <a:srgbClr val="000000"/>
            </a:solidFill>
            <a:miter lim="800000"/>
            <a:headEnd/>
            <a:tailEnd/>
          </a:ln>
        </p:spPr>
      </p:sp>
      <p:sp>
        <p:nvSpPr>
          <p:cNvPr id="14541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14541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C9358D4-F687-4CC1-8691-D43B4C9E7F22}" type="slidenum">
              <a:rPr lang="zh-CN" altLang="en-US">
                <a:solidFill>
                  <a:srgbClr val="000000"/>
                </a:solidFill>
              </a:rPr>
              <a:pPr/>
              <a:t>28</a:t>
            </a:fld>
            <a:endParaRPr lang="en-US" altLang="zh-CN">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3CB89-2018-4381-A429-AF8718F2F76A}" type="slidenum">
              <a:rPr lang="zh-CN" altLang="en-US" smtClean="0"/>
              <a:pPr/>
              <a:t>7</a:t>
            </a:fld>
            <a:endParaRPr lang="zh-CN" altLang="en-US"/>
          </a:p>
        </p:txBody>
      </p:sp>
    </p:spTree>
    <p:extLst>
      <p:ext uri="{BB962C8B-B14F-4D97-AF65-F5344CB8AC3E}">
        <p14:creationId xmlns:p14="http://schemas.microsoft.com/office/powerpoint/2010/main" xmlns="" val="3522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normAutofit/>
          </a:bodyPr>
          <a:lstStyle/>
          <a:p>
            <a:r>
              <a:rPr lang="zh-CN" altLang="en-US" dirty="0" smtClean="0"/>
              <a:t>数据的内在关联关系如果不用直观地、易于理解的、高交互的方式呈现给用户，让用户与数据交互，那数据背后的规律就像茶壶里的饺子，倒不出来</a:t>
            </a:r>
            <a:endParaRPr lang="zh-CN" altLang="en-US" dirty="0"/>
          </a:p>
        </p:txBody>
      </p:sp>
      <p:sp>
        <p:nvSpPr>
          <p:cNvPr id="4" name="灯片编号占位符 3"/>
          <p:cNvSpPr>
            <a:spLocks noGrp="1"/>
          </p:cNvSpPr>
          <p:nvPr>
            <p:ph type="sldNum" sz="quarter" idx="10"/>
          </p:nvPr>
        </p:nvSpPr>
        <p:spPr/>
        <p:txBody>
          <a:bodyPr/>
          <a:lstStyle/>
          <a:p>
            <a:pPr>
              <a:defRPr/>
            </a:pPr>
            <a:fld id="{D2796FCB-2973-41FB-9445-E045CA1A7906}" type="slidenum">
              <a:rPr lang="zh-CN" altLang="en-US" smtClean="0"/>
              <a:pPr>
                <a:defRPr/>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7588" y="514350"/>
            <a:ext cx="4572000" cy="2571750"/>
          </a:xfrm>
        </p:spPr>
      </p:sp>
      <p:sp>
        <p:nvSpPr>
          <p:cNvPr id="3" name="备注占位符 2"/>
          <p:cNvSpPr>
            <a:spLocks noGrp="1"/>
          </p:cNvSpPr>
          <p:nvPr>
            <p:ph type="body" idx="1"/>
          </p:nvPr>
        </p:nvSpPr>
        <p:spPr/>
        <p:txBody>
          <a:bodyPr>
            <a:normAutofit/>
          </a:bodyPr>
          <a:lstStyle/>
          <a:p>
            <a:pPr defTabSz="897301" eaLnBrk="0" hangingPunct="0">
              <a:defRPr/>
            </a:pPr>
            <a:r>
              <a:rPr lang="en-US" altLang="zh-CN" dirty="0" smtClean="0"/>
              <a:t>Self-Monitoring Automatic Recovery Technology</a:t>
            </a:r>
            <a:endParaRPr lang="zh-CN" altLang="en-US" dirty="0" smtClean="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30.xml"/><Relationship Id="rId4" Type="http://schemas.openxmlformats.org/officeDocument/2006/relationships/image" Target="../media/image3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3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3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24.xml"/><Relationship Id="rId4" Type="http://schemas.openxmlformats.org/officeDocument/2006/relationships/image" Target="../media/image3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2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6" y="1977643"/>
            <a:ext cx="5616575" cy="584697"/>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9"/>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1"/>
            <a:ext cx="3887787" cy="3145631"/>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8" y="1231111"/>
            <a:ext cx="3889375" cy="3145631"/>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97B26755-CDF1-4E17-B2A6-9D4DFC99AB50}" type="slidenum">
              <a:rPr lang="de-DE" altLang="zh-CN"/>
              <a:pPr/>
              <a:t>‹#›</a:t>
            </a:fld>
            <a:endParaRPr lang="en-GB" altLang="zh-CN"/>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761" indent="0">
              <a:buNone/>
              <a:defRPr sz="1500" b="1"/>
            </a:lvl2pPr>
            <a:lvl3pPr marL="685520" indent="0">
              <a:buNone/>
              <a:defRPr sz="1300" b="1"/>
            </a:lvl3pPr>
            <a:lvl4pPr marL="1028280" indent="0">
              <a:buNone/>
              <a:defRPr sz="1200" b="1"/>
            </a:lvl4pPr>
            <a:lvl5pPr marL="1371040" indent="0">
              <a:buNone/>
              <a:defRPr sz="1200" b="1"/>
            </a:lvl5pPr>
            <a:lvl6pPr marL="1713800" indent="0">
              <a:buNone/>
              <a:defRPr sz="1200" b="1"/>
            </a:lvl6pPr>
            <a:lvl7pPr marL="2056560" indent="0">
              <a:buNone/>
              <a:defRPr sz="1200" b="1"/>
            </a:lvl7pPr>
            <a:lvl8pPr marL="2399320" indent="0">
              <a:buNone/>
              <a:defRPr sz="1200" b="1"/>
            </a:lvl8pPr>
            <a:lvl9pPr marL="2742079"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1800" b="1"/>
            </a:lvl1pPr>
            <a:lvl2pPr marL="342761" indent="0">
              <a:buNone/>
              <a:defRPr sz="1500" b="1"/>
            </a:lvl2pPr>
            <a:lvl3pPr marL="685520" indent="0">
              <a:buNone/>
              <a:defRPr sz="1300" b="1"/>
            </a:lvl3pPr>
            <a:lvl4pPr marL="1028280" indent="0">
              <a:buNone/>
              <a:defRPr sz="1200" b="1"/>
            </a:lvl4pPr>
            <a:lvl5pPr marL="1371040" indent="0">
              <a:buNone/>
              <a:defRPr sz="1200" b="1"/>
            </a:lvl5pPr>
            <a:lvl6pPr marL="1713800" indent="0">
              <a:buNone/>
              <a:defRPr sz="1200" b="1"/>
            </a:lvl6pPr>
            <a:lvl7pPr marL="2056560" indent="0">
              <a:buNone/>
              <a:defRPr sz="1200" b="1"/>
            </a:lvl7pPr>
            <a:lvl8pPr marL="2399320" indent="0">
              <a:buNone/>
              <a:defRPr sz="1200" b="1"/>
            </a:lvl8pPr>
            <a:lvl9pPr marL="2742079"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ea typeface="宋体" pitchFamily="2" charset="-122"/>
              </a:defRPr>
            </a:lvl1pPr>
          </a:lstStyle>
          <a:p>
            <a:r>
              <a:rPr lang="de-DE" altLang="zh-CN"/>
              <a:t>Page </a:t>
            </a:r>
            <a:fld id="{A6394316-D981-4D36-8B6A-08147A8BE2A2}" type="slidenum">
              <a:rPr lang="de-DE" altLang="zh-CN"/>
              <a:pPr/>
              <a:t>‹#›</a:t>
            </a:fld>
            <a:endParaRPr lang="en-GB" altLang="zh-CN"/>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ea typeface="宋体" pitchFamily="2" charset="-122"/>
              </a:defRPr>
            </a:lvl1pPr>
          </a:lstStyle>
          <a:p>
            <a:r>
              <a:rPr lang="de-DE" altLang="zh-CN"/>
              <a:t>Page </a:t>
            </a:r>
            <a:fld id="{B4D7910A-4E0B-4C7E-944E-A2905679DA2D}" type="slidenum">
              <a:rPr lang="de-DE" altLang="zh-CN"/>
              <a:pPr/>
              <a:t>‹#›</a:t>
            </a:fld>
            <a:endParaRPr lang="en-GB" altLang="zh-CN"/>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宋体" pitchFamily="2" charset="-122"/>
              </a:defRPr>
            </a:lvl1pPr>
          </a:lstStyle>
          <a:p>
            <a:r>
              <a:rPr lang="de-DE" altLang="zh-CN"/>
              <a:t>Page </a:t>
            </a:r>
            <a:fld id="{8E611343-0C59-43A6-A0A5-29D11862563C}" type="slidenum">
              <a:rPr lang="de-DE" altLang="zh-CN"/>
              <a:pPr/>
              <a:t>‹#›</a:t>
            </a:fld>
            <a:endParaRPr lang="en-GB" altLang="zh-CN"/>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3"/>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000"/>
            </a:lvl1pPr>
            <a:lvl2pPr marL="342761" indent="0">
              <a:buNone/>
              <a:defRPr sz="900"/>
            </a:lvl2pPr>
            <a:lvl3pPr marL="685520" indent="0">
              <a:buNone/>
              <a:defRPr sz="700"/>
            </a:lvl3pPr>
            <a:lvl4pPr marL="1028280" indent="0">
              <a:buNone/>
              <a:defRPr sz="700"/>
            </a:lvl4pPr>
            <a:lvl5pPr marL="1371040" indent="0">
              <a:buNone/>
              <a:defRPr sz="700"/>
            </a:lvl5pPr>
            <a:lvl6pPr marL="1713800" indent="0">
              <a:buNone/>
              <a:defRPr sz="700"/>
            </a:lvl6pPr>
            <a:lvl7pPr marL="2056560" indent="0">
              <a:buNone/>
              <a:defRPr sz="700"/>
            </a:lvl7pPr>
            <a:lvl8pPr marL="2399320" indent="0">
              <a:buNone/>
              <a:defRPr sz="700"/>
            </a:lvl8pPr>
            <a:lvl9pPr marL="2742079"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CA80B016-DAC7-4B21-8B69-4B97E4F1B7EA}" type="slidenum">
              <a:rPr lang="de-DE" altLang="zh-CN"/>
              <a:pPr/>
              <a:t>‹#›</a:t>
            </a:fld>
            <a:endParaRPr lang="en-GB" altLang="zh-CN"/>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1"/>
            <a:ext cx="5486400" cy="3086100"/>
          </a:xfrm>
        </p:spPr>
        <p:txBody>
          <a:bodyPr/>
          <a:lstStyle>
            <a:lvl1pPr marL="0" indent="0">
              <a:buNone/>
              <a:defRPr sz="2400"/>
            </a:lvl1pPr>
            <a:lvl2pPr marL="342761" indent="0">
              <a:buNone/>
              <a:defRPr sz="2100"/>
            </a:lvl2pPr>
            <a:lvl3pPr marL="685520" indent="0">
              <a:buNone/>
              <a:defRPr sz="1800"/>
            </a:lvl3pPr>
            <a:lvl4pPr marL="1028280" indent="0">
              <a:buNone/>
              <a:defRPr sz="1500"/>
            </a:lvl4pPr>
            <a:lvl5pPr marL="1371040" indent="0">
              <a:buNone/>
              <a:defRPr sz="1500"/>
            </a:lvl5pPr>
            <a:lvl6pPr marL="1713800" indent="0">
              <a:buNone/>
              <a:defRPr sz="1500"/>
            </a:lvl6pPr>
            <a:lvl7pPr marL="2056560" indent="0">
              <a:buNone/>
              <a:defRPr sz="1500"/>
            </a:lvl7pPr>
            <a:lvl8pPr marL="2399320" indent="0">
              <a:buNone/>
              <a:defRPr sz="1500"/>
            </a:lvl8pPr>
            <a:lvl9pPr marL="2742079" indent="0">
              <a:buNone/>
              <a:defRPr sz="15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9" y="4025507"/>
            <a:ext cx="5486400" cy="603647"/>
          </a:xfrm>
        </p:spPr>
        <p:txBody>
          <a:bodyPr/>
          <a:lstStyle>
            <a:lvl1pPr marL="0" indent="0">
              <a:buNone/>
              <a:defRPr sz="1000"/>
            </a:lvl1pPr>
            <a:lvl2pPr marL="342761" indent="0">
              <a:buNone/>
              <a:defRPr sz="900"/>
            </a:lvl2pPr>
            <a:lvl3pPr marL="685520" indent="0">
              <a:buNone/>
              <a:defRPr sz="700"/>
            </a:lvl3pPr>
            <a:lvl4pPr marL="1028280" indent="0">
              <a:buNone/>
              <a:defRPr sz="700"/>
            </a:lvl4pPr>
            <a:lvl5pPr marL="1371040" indent="0">
              <a:buNone/>
              <a:defRPr sz="700"/>
            </a:lvl5pPr>
            <a:lvl6pPr marL="1713800" indent="0">
              <a:buNone/>
              <a:defRPr sz="700"/>
            </a:lvl6pPr>
            <a:lvl7pPr marL="2056560" indent="0">
              <a:buNone/>
              <a:defRPr sz="700"/>
            </a:lvl7pPr>
            <a:lvl8pPr marL="2399320" indent="0">
              <a:buNone/>
              <a:defRPr sz="700"/>
            </a:lvl8pPr>
            <a:lvl9pPr marL="2742079"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D48A9C0B-80EB-49C3-9D13-F5F44AE26CB9}" type="slidenum">
              <a:rPr lang="de-DE" altLang="zh-CN"/>
              <a:pPr/>
              <a:t>‹#›</a:t>
            </a:fld>
            <a:endParaRPr lang="en-GB" altLang="zh-CN"/>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442F182B-68F0-43BC-8016-534AEFB2A48D}" type="slidenum">
              <a:rPr lang="de-DE" altLang="zh-CN"/>
              <a:pPr/>
              <a:t>‹#›</a:t>
            </a:fld>
            <a:endParaRPr lang="en-GB" altLang="zh-CN"/>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1"/>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61"/>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3F1EB308-8759-46F6-BFBB-B3DF7514CE4F}" type="slidenum">
              <a:rPr lang="de-DE" altLang="zh-CN"/>
              <a:pPr/>
              <a:t>‹#›</a:t>
            </a:fld>
            <a:endParaRPr lang="en-GB" altLang="zh-CN"/>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095" tIns="32562" rIns="65095" bIns="32562"/>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4901"/>
            <a:ext cx="919162" cy="237598"/>
          </a:xfrm>
          <a:prstGeom prst="rect">
            <a:avLst/>
          </a:prstGeom>
          <a:solidFill>
            <a:srgbClr val="F8F8F8"/>
          </a:solidFill>
          <a:ln w="9525" algn="ctr">
            <a:noFill/>
            <a:miter lim="800000"/>
            <a:headEnd/>
            <a:tailEnd/>
          </a:ln>
          <a:effectLst/>
        </p:spPr>
        <p:txBody>
          <a:bodyPr lIns="67807" tIns="33830" rIns="67807" bIns="33830" anchor="ctr">
            <a:spAutoFit/>
          </a:bodyPr>
          <a:lstStyle/>
          <a:p>
            <a:pPr algn="ctr" defTabSz="650997"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095" tIns="32562" rIns="65095" bIns="32562"/>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095" tIns="32562" rIns="65095" bIns="32562"/>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42"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7" y="3080726"/>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FD908848-487C-4A32-8DCE-6283C3BBF323}" type="slidenum">
              <a:rPr lang="de-DE" altLang="zh-CN"/>
              <a:pPr>
                <a:defRPr/>
              </a:pPr>
              <a:t>‹#›</a:t>
            </a:fld>
            <a:endParaRPr lang="en-GB"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0B0F522F-B6D3-49F0-9DE5-6457C6E19A43}" type="slidenum">
              <a:rPr lang="de-DE" altLang="zh-CN"/>
              <a:pPr>
                <a:defRPr/>
              </a:pPr>
              <a:t>‹#›</a:t>
            </a:fld>
            <a:endParaRPr lang="en-GB" altLang="zh-C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9" y="1231133"/>
            <a:ext cx="7929562" cy="3145631"/>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C52A7F53-F400-4484-A8EB-5CEF4694183A}" type="slidenum">
              <a:rPr lang="de-DE" altLang="zh-CN"/>
              <a:pPr>
                <a:defRPr/>
              </a:pPr>
              <a:t>‹#›</a:t>
            </a:fld>
            <a:endParaRPr lang="en-GB" altLang="zh-CN"/>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70" y="123113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73" y="1231133"/>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93413477-8FF8-4431-BB56-8D9F729021DE}" type="slidenum">
              <a:rPr lang="de-DE" altLang="zh-CN"/>
              <a:pPr>
                <a:defRPr/>
              </a:pPr>
              <a:t>‹#›</a:t>
            </a:fld>
            <a:endParaRPr lang="en-GB" altLang="zh-CN"/>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8846"/>
            <a:ext cx="9144000" cy="658117"/>
          </a:xfrm>
        </p:spPr>
        <p:txBody>
          <a:bodyPr/>
          <a:lstStyle>
            <a:lvl1pPr algn="ctr">
              <a:defRPr sz="24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a:xfrm>
            <a:off x="6027744" y="4786315"/>
            <a:ext cx="1057275" cy="825500"/>
          </a:xfrm>
          <a:ln algn="ctr"/>
        </p:spPr>
        <p:txBody>
          <a:bodyPr/>
          <a:lstStyle>
            <a:lvl1pPr eaLnBrk="0" hangingPunct="0">
              <a:lnSpc>
                <a:spcPct val="85000"/>
              </a:lnSpc>
              <a:defRPr sz="900" b="0" dirty="0">
                <a:solidFill>
                  <a:srgbClr val="080808"/>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0553A88F-CE5B-401E-90DF-09D11EFB8D0A}" type="slidenum">
              <a:rPr lang="de-DE" altLang="zh-CN"/>
              <a:pPr>
                <a:defRPr/>
              </a:pPr>
              <a:t>‹#›</a:t>
            </a:fld>
            <a:endParaRPr lang="en-GB" altLang="zh-CN"/>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标题和表格">
    <p:spTree>
      <p:nvGrpSpPr>
        <p:cNvPr id="1" name=""/>
        <p:cNvGrpSpPr/>
        <p:nvPr/>
      </p:nvGrpSpPr>
      <p:grpSpPr>
        <a:xfrm>
          <a:off x="0" y="0"/>
          <a:ext cx="0" cy="0"/>
          <a:chOff x="0" y="0"/>
          <a:chExt cx="0" cy="0"/>
        </a:xfrm>
      </p:grpSpPr>
      <p:sp>
        <p:nvSpPr>
          <p:cNvPr id="7" name="标题 1"/>
          <p:cNvSpPr>
            <a:spLocks noGrp="1"/>
          </p:cNvSpPr>
          <p:nvPr>
            <p:ph type="title"/>
          </p:nvPr>
        </p:nvSpPr>
        <p:spPr>
          <a:xfrm>
            <a:off x="383623" y="3"/>
            <a:ext cx="8431511" cy="441722"/>
          </a:xfrm>
        </p:spPr>
        <p:txBody>
          <a:bodyPr/>
          <a:lstStyle>
            <a:lvl1pPr>
              <a:defRPr b="1">
                <a:latin typeface="+mj-lt"/>
                <a:ea typeface="宋体" pitchFamily="2" charset="-122"/>
              </a:defRPr>
            </a:lvl1pPr>
          </a:lstStyle>
          <a:p>
            <a:r>
              <a:rPr lang="zh-CN" altLang="en-US" smtClean="0"/>
              <a:t>单击此处编辑母版标题样式</a:t>
            </a:r>
            <a:endParaRPr lang="zh-CN" altLang="en-US" dirty="0"/>
          </a:p>
        </p:txBody>
      </p:sp>
      <p:sp>
        <p:nvSpPr>
          <p:cNvPr id="8" name="内容占位符 8"/>
          <p:cNvSpPr>
            <a:spLocks noGrp="1"/>
          </p:cNvSpPr>
          <p:nvPr>
            <p:ph sz="quarter" idx="11"/>
          </p:nvPr>
        </p:nvSpPr>
        <p:spPr>
          <a:xfrm>
            <a:off x="379529" y="543680"/>
            <a:ext cx="8429935" cy="685800"/>
          </a:xfrm>
        </p:spPr>
        <p:txBody>
          <a:bodyPr/>
          <a:lstStyle>
            <a:lvl1pPr marL="132408" indent="-132408">
              <a:lnSpc>
                <a:spcPct val="100000"/>
              </a:lnSpc>
              <a:spcBef>
                <a:spcPts val="450"/>
              </a:spcBef>
              <a:buFont typeface="Arial" pitchFamily="34" charset="0"/>
              <a:buChar char="•"/>
              <a:defRPr sz="1000">
                <a:latin typeface="微软雅黑" pitchFamily="34" charset="-122"/>
                <a:ea typeface="微软雅黑" pitchFamily="34" charset="-122"/>
              </a:defRPr>
            </a:lvl1pPr>
            <a:lvl2pPr marL="266010" indent="-133599">
              <a:lnSpc>
                <a:spcPct val="100000"/>
              </a:lnSpc>
              <a:spcBef>
                <a:spcPts val="450"/>
              </a:spcBef>
              <a:buFont typeface="Arial" pitchFamily="34" charset="0"/>
              <a:buChar char="•"/>
              <a:defRPr sz="1000">
                <a:latin typeface="微软雅黑" pitchFamily="34" charset="-122"/>
                <a:ea typeface="微软雅黑" pitchFamily="34" charset="-122"/>
              </a:defRPr>
            </a:lvl2pPr>
            <a:lvl3pPr marL="398417" indent="-132408">
              <a:lnSpc>
                <a:spcPct val="100000"/>
              </a:lnSpc>
              <a:spcBef>
                <a:spcPts val="450"/>
              </a:spcBef>
              <a:buFont typeface="Arial" pitchFamily="34" charset="0"/>
              <a:buChar char="•"/>
              <a:defRPr sz="1000">
                <a:latin typeface="微软雅黑" pitchFamily="34" charset="-122"/>
                <a:ea typeface="微软雅黑" pitchFamily="34" charset="-122"/>
              </a:defRPr>
            </a:lvl3pPr>
            <a:lvl4pPr>
              <a:buFont typeface="Arial" pitchFamily="34" charset="0"/>
              <a:buChar char="•"/>
              <a:defRPr sz="1000">
                <a:latin typeface="微软雅黑" pitchFamily="34" charset="-122"/>
                <a:ea typeface="微软雅黑" pitchFamily="34" charset="-122"/>
              </a:defRPr>
            </a:lvl4pPr>
            <a:lvl5pPr>
              <a:buFont typeface="Arial" pitchFamily="34" charset="0"/>
              <a:buChar char="•"/>
              <a:defRPr sz="10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9" name="内容占位符 8"/>
          <p:cNvSpPr>
            <a:spLocks noGrp="1"/>
          </p:cNvSpPr>
          <p:nvPr>
            <p:ph sz="quarter" idx="12"/>
          </p:nvPr>
        </p:nvSpPr>
        <p:spPr>
          <a:xfrm>
            <a:off x="379529" y="1338204"/>
            <a:ext cx="8429935" cy="685800"/>
          </a:xfrm>
        </p:spPr>
        <p:txBody>
          <a:bodyPr/>
          <a:lstStyle>
            <a:lvl1pPr marL="132408" indent="-132408">
              <a:lnSpc>
                <a:spcPct val="100000"/>
              </a:lnSpc>
              <a:spcBef>
                <a:spcPts val="450"/>
              </a:spcBef>
              <a:buFont typeface="Arial" pitchFamily="34" charset="0"/>
              <a:buNone/>
              <a:defRPr sz="1000">
                <a:latin typeface="微软雅黑" pitchFamily="34" charset="-122"/>
                <a:ea typeface="微软雅黑" pitchFamily="34" charset="-122"/>
              </a:defRPr>
            </a:lvl1pPr>
            <a:lvl2pPr marL="266010" indent="-133599">
              <a:lnSpc>
                <a:spcPct val="100000"/>
              </a:lnSpc>
              <a:spcBef>
                <a:spcPts val="450"/>
              </a:spcBef>
              <a:buFont typeface="Arial" pitchFamily="34" charset="0"/>
              <a:buChar char="•"/>
              <a:defRPr sz="1000">
                <a:latin typeface="微软雅黑" pitchFamily="34" charset="-122"/>
                <a:ea typeface="微软雅黑" pitchFamily="34" charset="-122"/>
              </a:defRPr>
            </a:lvl2pPr>
            <a:lvl3pPr marL="398417" indent="-132408">
              <a:lnSpc>
                <a:spcPct val="100000"/>
              </a:lnSpc>
              <a:spcBef>
                <a:spcPts val="450"/>
              </a:spcBef>
              <a:buFont typeface="Arial" pitchFamily="34" charset="0"/>
              <a:buChar char="•"/>
              <a:defRPr sz="1000">
                <a:latin typeface="微软雅黑" pitchFamily="34" charset="-122"/>
                <a:ea typeface="微软雅黑" pitchFamily="34" charset="-122"/>
              </a:defRPr>
            </a:lvl3pPr>
            <a:lvl4pPr>
              <a:buFont typeface="Arial" pitchFamily="34" charset="0"/>
              <a:buChar char="•"/>
              <a:defRPr sz="1000">
                <a:latin typeface="微软雅黑" pitchFamily="34" charset="-122"/>
                <a:ea typeface="微软雅黑" pitchFamily="34" charset="-122"/>
              </a:defRPr>
            </a:lvl4pPr>
            <a:lvl5pPr>
              <a:buFont typeface="Arial" pitchFamily="34" charset="0"/>
              <a:buChar char="•"/>
              <a:defRPr sz="1000">
                <a:latin typeface="微软雅黑" pitchFamily="34" charset="-122"/>
                <a:ea typeface="微软雅黑"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a:rPr>
              <a:t>英文标题</a:t>
            </a:r>
            <a:r>
              <a:rPr lang="en-US" altLang="zh-CN" sz="800" dirty="0">
                <a:solidFill>
                  <a:srgbClr val="F8F8F8"/>
                </a:solidFill>
                <a:latin typeface="Arial" charset="0"/>
                <a:ea typeface="华文细黑"/>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 R153 G0 B0</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内部使用字体 </a:t>
            </a:r>
            <a:r>
              <a:rPr lang="en-US" altLang="zh-CN" sz="800" dirty="0">
                <a:solidFill>
                  <a:srgbClr val="F8F8F8"/>
                </a:solidFill>
                <a:latin typeface="FrutigerNext LT Medium"/>
                <a:ea typeface="华文细黑"/>
              </a:rPr>
              <a:t>:</a:t>
            </a:r>
          </a:p>
          <a:p>
            <a:pPr algn="r">
              <a:lnSpc>
                <a:spcPct val="125000"/>
              </a:lnSpc>
              <a:spcBef>
                <a:spcPct val="20000"/>
              </a:spcBef>
              <a:buClr>
                <a:srgbClr val="990000"/>
              </a:buClr>
              <a:defRPr/>
            </a:pPr>
            <a:r>
              <a:rPr lang="en-US" altLang="zh-CN" sz="800" dirty="0" err="1">
                <a:solidFill>
                  <a:srgbClr val="F8F8F8"/>
                </a:solidFill>
                <a:latin typeface="FrutigerNext LT Medium"/>
                <a:ea typeface="华文细黑"/>
              </a:rPr>
              <a:t>FrutigerNext</a:t>
            </a:r>
            <a:r>
              <a:rPr lang="en-US" altLang="zh-CN" sz="800" dirty="0">
                <a:solidFill>
                  <a:srgbClr val="F8F8F8"/>
                </a:solidFill>
                <a:latin typeface="FrutigerNext LT Medium"/>
                <a:ea typeface="华文细黑"/>
              </a:rPr>
              <a:t> LT Medium</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外部使用字体 </a:t>
            </a:r>
            <a:r>
              <a:rPr lang="en-US" altLang="zh-CN" sz="800" dirty="0">
                <a:solidFill>
                  <a:srgbClr val="F8F8F8"/>
                </a:solidFill>
                <a:latin typeface="FrutigerNext LT Medium"/>
                <a:ea typeface="华文细黑"/>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中文标题</a:t>
            </a:r>
            <a:r>
              <a:rPr lang="en-US" altLang="zh-CN" sz="800" dirty="0">
                <a:solidFill>
                  <a:srgbClr val="F8F8F8"/>
                </a:solidFill>
                <a:latin typeface="Arial" charset="0"/>
                <a:ea typeface="华文细黑"/>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字体</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英文正文</a:t>
            </a:r>
            <a:r>
              <a:rPr lang="en-US" altLang="zh-CN" sz="800" dirty="0">
                <a:solidFill>
                  <a:srgbClr val="F8F8F8"/>
                </a:solidFill>
                <a:latin typeface="Arial" charset="0"/>
                <a:ea typeface="华文细黑"/>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子目录 </a:t>
            </a:r>
            <a:r>
              <a:rPr lang="en-US" altLang="zh-CN" sz="800" dirty="0">
                <a:solidFill>
                  <a:srgbClr val="F8F8F8"/>
                </a:solidFill>
                <a:latin typeface="Arial" charset="0"/>
                <a:ea typeface="华文细黑"/>
              </a:rPr>
              <a:t>(2-5</a:t>
            </a:r>
            <a:r>
              <a:rPr lang="zh-CN" altLang="en-US" sz="800" dirty="0">
                <a:solidFill>
                  <a:srgbClr val="F8F8F8"/>
                </a:solidFill>
                <a:latin typeface="Arial" charset="0"/>
                <a:ea typeface="华文细黑"/>
              </a:rPr>
              <a:t>级</a:t>
            </a:r>
            <a:r>
              <a:rPr lang="en-US" altLang="zh-CN" sz="800" dirty="0">
                <a:solidFill>
                  <a:srgbClr val="F8F8F8"/>
                </a:solidFill>
                <a:latin typeface="Arial" charset="0"/>
                <a:ea typeface="华文细黑"/>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黑色</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内部使用字体 </a:t>
            </a:r>
            <a:r>
              <a:rPr lang="en-US" altLang="zh-CN" sz="800" dirty="0">
                <a:solidFill>
                  <a:srgbClr val="F8F8F8"/>
                </a:solidFill>
                <a:latin typeface="FrutigerNext LT Medium"/>
                <a:ea typeface="华文细黑"/>
              </a:rPr>
              <a:t>:</a:t>
            </a:r>
          </a:p>
          <a:p>
            <a:pPr algn="r">
              <a:lnSpc>
                <a:spcPct val="125000"/>
              </a:lnSpc>
              <a:spcBef>
                <a:spcPct val="20000"/>
              </a:spcBef>
              <a:buClr>
                <a:srgbClr val="990000"/>
              </a:buClr>
              <a:defRPr/>
            </a:pPr>
            <a:r>
              <a:rPr lang="en-US" altLang="zh-CN" sz="800" dirty="0" err="1">
                <a:solidFill>
                  <a:srgbClr val="F8F8F8"/>
                </a:solidFill>
                <a:latin typeface="FrutigerNext LT Medium"/>
                <a:ea typeface="华文细黑"/>
              </a:rPr>
              <a:t>FrutigerNext</a:t>
            </a:r>
            <a:r>
              <a:rPr lang="en-US" altLang="zh-CN" sz="800" dirty="0">
                <a:solidFill>
                  <a:srgbClr val="F8F8F8"/>
                </a:solidFill>
                <a:latin typeface="FrutigerNext LT Medium"/>
                <a:ea typeface="华文细黑"/>
              </a:rPr>
              <a:t> LT Regular</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外部使用字体 </a:t>
            </a:r>
            <a:r>
              <a:rPr lang="en-US" altLang="zh-CN" sz="800" dirty="0">
                <a:solidFill>
                  <a:srgbClr val="F8F8F8"/>
                </a:solidFill>
                <a:latin typeface="FrutigerNext LT Medium"/>
                <a:ea typeface="华文细黑"/>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中文正文</a:t>
            </a:r>
            <a:r>
              <a:rPr lang="en-US" altLang="zh-CN" sz="800" dirty="0">
                <a:solidFill>
                  <a:srgbClr val="F8F8F8"/>
                </a:solidFill>
                <a:latin typeface="Arial" charset="0"/>
                <a:ea typeface="华文细黑"/>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子目录</a:t>
            </a:r>
            <a:r>
              <a:rPr lang="en-US" altLang="zh-CN" sz="800" dirty="0">
                <a:solidFill>
                  <a:srgbClr val="F8F8F8"/>
                </a:solidFill>
                <a:latin typeface="Arial" charset="0"/>
                <a:ea typeface="华文细黑"/>
              </a:rPr>
              <a:t>(2-5</a:t>
            </a:r>
            <a:r>
              <a:rPr lang="zh-CN" altLang="en-US" sz="800" dirty="0">
                <a:solidFill>
                  <a:srgbClr val="F8F8F8"/>
                </a:solidFill>
                <a:latin typeface="Arial" charset="0"/>
                <a:ea typeface="华文细黑"/>
              </a:rPr>
              <a:t>级</a:t>
            </a:r>
            <a:r>
              <a:rPr lang="en-US" altLang="zh-CN" sz="800" dirty="0">
                <a:solidFill>
                  <a:srgbClr val="F8F8F8"/>
                </a:solidFill>
                <a:latin typeface="Arial" charset="0"/>
                <a:ea typeface="华文细黑"/>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字体</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细黑体 </a:t>
            </a:r>
            <a:endParaRPr lang="zh-CN" altLang="en-US" sz="800" dirty="0">
              <a:solidFill>
                <a:srgbClr val="080808"/>
              </a:solidFill>
              <a:latin typeface="Arial" charset="0"/>
              <a:ea typeface="华文细黑"/>
            </a:endParaRPr>
          </a:p>
        </p:txBody>
      </p:sp>
      <p:sp>
        <p:nvSpPr>
          <p:cNvPr id="7" name="Rectangle 150"/>
          <p:cNvSpPr>
            <a:spLocks noChangeArrowheads="1"/>
          </p:cNvSpPr>
          <p:nvPr/>
        </p:nvSpPr>
        <p:spPr bwMode="auto">
          <a:xfrm>
            <a:off x="9269413" y="4084579"/>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客户或者合作伙伴的标志放在右上角</a:t>
            </a:r>
            <a:r>
              <a:rPr lang="en-US" altLang="zh-CN" sz="800" dirty="0">
                <a:solidFill>
                  <a:srgbClr val="F8F8F8"/>
                </a:solidFill>
                <a:latin typeface="华文细黑" pitchFamily="2" charset="-122"/>
                <a:ea typeface="华文细黑"/>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9"/>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B4486281-C8CD-4DE9-8FE8-27FDDEFE3517}" type="slidenum">
              <a:rPr lang="de-DE" altLang="zh-CN"/>
              <a:pPr>
                <a:defRPr/>
              </a:pPr>
              <a:t>‹#›</a:t>
            </a:fld>
            <a:endParaRPr lang="en-GB" altLang="zh-CN"/>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9" y="1231113"/>
            <a:ext cx="7929562" cy="3145631"/>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60156D29-AEEA-416A-8259-5D46E83389D2}" type="slidenum">
              <a:rPr lang="de-DE" altLang="zh-CN"/>
              <a:pPr>
                <a:defRPr/>
              </a:pPr>
              <a:t>‹#›</a:t>
            </a:fld>
            <a:endParaRPr lang="en-GB" altLang="zh-C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6" y="1231113"/>
            <a:ext cx="3889375"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E21D4F03-E019-4D38-A613-FF3E2FAC0DE6}" type="slidenum">
              <a:rPr lang="de-DE" altLang="zh-CN"/>
              <a:pPr>
                <a:defRPr/>
              </a:pPr>
              <a:t>‹#›</a:t>
            </a:fld>
            <a:endParaRPr lang="en-GB" altLang="zh-C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6" y="1231113"/>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E64AD315-039B-424A-A66B-35C7481B4CAE}" type="slidenum">
              <a:rPr lang="de-DE" altLang="zh-CN"/>
              <a:pPr>
                <a:defRPr/>
              </a:pPr>
              <a:t>‹#›</a:t>
            </a:fld>
            <a:endParaRPr lang="en-GB" altLang="zh-C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293" y="33338"/>
            <a:ext cx="8186737"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t>Page </a:t>
            </a:r>
            <a:fld id="{207454D6-FBBE-4DBA-9C97-38D687EF6CE7}" type="slidenum">
              <a:rPr lang="de-DE" altLang="zh-CN"/>
              <a:pPr>
                <a:defRPr/>
              </a:pPr>
              <a:t>‹#›</a:t>
            </a:fld>
            <a:endParaRPr lang="en-GB"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4" y="1231113"/>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BA07D854-8A9A-4E19-8708-405D3816BC0D}" type="slidenum">
              <a:rPr lang="de-DE" altLang="zh-CN"/>
              <a:pPr>
                <a:defRPr/>
              </a:pPr>
              <a:t>‹#›</a:t>
            </a:fld>
            <a:endParaRPr lang="en-GB" altLang="zh-CN"/>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92666" y="1231106"/>
            <a:ext cx="3889375"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92666" y="2861097"/>
            <a:ext cx="3889375" cy="1515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p:txBody>
          <a:bodyPr/>
          <a:lstStyle>
            <a:lvl1pPr>
              <a:defRPr/>
            </a:lvl1pPr>
          </a:lstStyle>
          <a:p>
            <a:pPr>
              <a:defRPr/>
            </a:pPr>
            <a:r>
              <a:rPr lang="de-DE" altLang="zh-CN"/>
              <a:t>Page </a:t>
            </a:r>
            <a:fld id="{17220D34-EDBD-4774-BD0E-CC8B82BA44AF}" type="slidenum">
              <a:rPr lang="de-DE" altLang="zh-CN"/>
              <a:pPr>
                <a:defRPr/>
              </a:pPr>
              <a:t>‹#›</a:t>
            </a:fld>
            <a:endParaRPr lang="en-GB" altLang="zh-C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print"/>
          <a:srcRect/>
          <a:stretch>
            <a:fillRect/>
          </a:stretch>
        </p:blipFill>
        <p:spPr bwMode="auto">
          <a:xfrm>
            <a:off x="1" y="0"/>
            <a:ext cx="9142413" cy="4870450"/>
          </a:xfrm>
          <a:prstGeom prst="rect">
            <a:avLst/>
          </a:prstGeom>
          <a:noFill/>
          <a:ln w="9525">
            <a:noFill/>
            <a:miter lim="800000"/>
            <a:headEnd/>
            <a:tailEnd/>
          </a:ln>
        </p:spPr>
      </p:pic>
      <p:grpSp>
        <p:nvGrpSpPr>
          <p:cNvPr id="5" name="Group 3"/>
          <p:cNvGrpSpPr>
            <a:grpSpLocks/>
          </p:cNvGrpSpPr>
          <p:nvPr/>
        </p:nvGrpSpPr>
        <p:grpSpPr bwMode="auto">
          <a:xfrm>
            <a:off x="0" y="-52387"/>
            <a:ext cx="9150350" cy="5143501"/>
            <a:chOff x="1" y="1"/>
            <a:chExt cx="7681" cy="4320"/>
          </a:xfrm>
        </p:grpSpPr>
        <p:pic>
          <p:nvPicPr>
            <p:cNvPr id="6" name="Picture 4" descr="封面元素2"/>
            <p:cNvPicPr>
              <a:picLocks noChangeAspect="1" noChangeArrowheads="1"/>
            </p:cNvPicPr>
            <p:nvPr/>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p:nvSpPr>
          <p:spPr bwMode="auto">
            <a:xfrm>
              <a:off x="6555" y="3482"/>
              <a:ext cx="601" cy="629"/>
            </a:xfrm>
            <a:prstGeom prst="rect">
              <a:avLst/>
            </a:prstGeom>
            <a:solidFill>
              <a:schemeClr val="bg1"/>
            </a:solidFill>
            <a:ln w="9525" algn="ctr">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pic>
        <p:nvPicPr>
          <p:cNvPr id="8" name="Picture 7" descr="Logo"/>
          <p:cNvPicPr>
            <a:picLocks noChangeAspect="1" noChangeArrowheads="1"/>
          </p:cNvPicPr>
          <p:nvPr/>
        </p:nvPicPr>
        <p:blipFill>
          <a:blip r:embed="rId4" cstate="print"/>
          <a:srcRect/>
          <a:stretch>
            <a:fillRect/>
          </a:stretch>
        </p:blipFill>
        <p:spPr bwMode="auto">
          <a:xfrm>
            <a:off x="7889875" y="4268792"/>
            <a:ext cx="528638" cy="528637"/>
          </a:xfrm>
          <a:prstGeom prst="rect">
            <a:avLst/>
          </a:prstGeom>
          <a:noFill/>
          <a:ln w="9525">
            <a:noFill/>
            <a:miter lim="800000"/>
            <a:headEnd/>
            <a:tailEnd/>
          </a:ln>
        </p:spPr>
      </p:pic>
      <p:sp>
        <p:nvSpPr>
          <p:cNvPr id="9" name="Rectangle 10"/>
          <p:cNvSpPr>
            <a:spLocks noChangeArrowheads="1"/>
          </p:cNvSpPr>
          <p:nvPr/>
        </p:nvSpPr>
        <p:spPr bwMode="auto">
          <a:xfrm>
            <a:off x="-1843088" y="396875"/>
            <a:ext cx="1843088" cy="3979863"/>
          </a:xfrm>
          <a:prstGeom prst="rect">
            <a:avLst/>
          </a:prstGeom>
          <a:noFill/>
          <a:ln w="9525">
            <a:noFill/>
            <a:miter lim="800000"/>
            <a:headEnd/>
            <a:tailEnd/>
          </a:ln>
          <a:effectLst/>
        </p:spPr>
        <p:txBody>
          <a:bodyPr lIns="65804" tIns="32901" rIns="65804" bIns="32901"/>
          <a:lstStyle/>
          <a:p>
            <a:pPr algn="r">
              <a:lnSpc>
                <a:spcPct val="125000"/>
              </a:lnSpc>
              <a:defRPr/>
            </a:pPr>
            <a:r>
              <a:rPr lang="zh-CN" altLang="en-US" sz="900" b="1" dirty="0">
                <a:solidFill>
                  <a:srgbClr val="F8F8F8"/>
                </a:solidFill>
                <a:latin typeface="Arial" charset="0"/>
              </a:rPr>
              <a:t>英文标题</a:t>
            </a:r>
            <a:r>
              <a:rPr lang="en-US" altLang="zh-CN" sz="900" b="1" dirty="0">
                <a:solidFill>
                  <a:srgbClr val="F8F8F8"/>
                </a:solidFill>
                <a:latin typeface="Arial" charset="0"/>
              </a:rPr>
              <a:t>:32-35pt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 R153 G0 B0</a:t>
            </a:r>
          </a:p>
          <a:p>
            <a:pPr algn="r">
              <a:lnSpc>
                <a:spcPct val="125000"/>
              </a:lnSpc>
              <a:defRPr/>
            </a:pPr>
            <a:r>
              <a:rPr lang="zh-CN" altLang="en-US" sz="900" b="1" dirty="0">
                <a:solidFill>
                  <a:srgbClr val="F8F8F8"/>
                </a:solidFill>
                <a:latin typeface="Arial" charset="0"/>
              </a:rPr>
              <a:t>内部使用字体 </a:t>
            </a:r>
            <a:r>
              <a:rPr lang="en-US" altLang="zh-CN" sz="900" b="1" dirty="0">
                <a:solidFill>
                  <a:srgbClr val="F8F8F8"/>
                </a:solidFill>
                <a:latin typeface="Arial" charset="0"/>
              </a:rPr>
              <a:t>:</a:t>
            </a:r>
          </a:p>
          <a:p>
            <a:pPr algn="r">
              <a:lnSpc>
                <a:spcPct val="125000"/>
              </a:lnSpc>
              <a:defRPr/>
            </a:pPr>
            <a:r>
              <a:rPr lang="en-US" altLang="zh-CN" sz="900" b="1" dirty="0">
                <a:solidFill>
                  <a:srgbClr val="F8F8F8"/>
                </a:solidFill>
                <a:latin typeface="Arial" charset="0"/>
              </a:rPr>
              <a:t>FrutigerNext LT Medium</a:t>
            </a:r>
          </a:p>
          <a:p>
            <a:pPr algn="r">
              <a:lnSpc>
                <a:spcPct val="125000"/>
              </a:lnSpc>
              <a:defRPr/>
            </a:pPr>
            <a:r>
              <a:rPr lang="zh-CN" altLang="en-US" sz="900" b="1" dirty="0">
                <a:solidFill>
                  <a:srgbClr val="F8F8F8"/>
                </a:solidFill>
                <a:latin typeface="Arial" charset="0"/>
              </a:rPr>
              <a:t>外部使用字体 </a:t>
            </a:r>
            <a:r>
              <a:rPr lang="en-US" altLang="zh-CN" sz="900" b="1" dirty="0">
                <a:solidFill>
                  <a:srgbClr val="F8F8F8"/>
                </a:solidFill>
                <a:latin typeface="Arial" charset="0"/>
              </a:rPr>
              <a:t>: Arial</a:t>
            </a:r>
          </a:p>
          <a:p>
            <a:pPr algn="r">
              <a:lnSpc>
                <a:spcPct val="75000"/>
              </a:lnSpc>
              <a:defRPr/>
            </a:pPr>
            <a:endParaRPr lang="en-US" altLang="zh-CN"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中文标题</a:t>
            </a:r>
            <a:r>
              <a:rPr lang="en-US" altLang="zh-CN" sz="900" b="1" dirty="0">
                <a:solidFill>
                  <a:srgbClr val="F8F8F8"/>
                </a:solidFill>
                <a:latin typeface="Arial" charset="0"/>
              </a:rPr>
              <a:t>:30-32pt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 R153 G0 B0</a:t>
            </a:r>
          </a:p>
          <a:p>
            <a:pPr algn="r">
              <a:lnSpc>
                <a:spcPct val="125000"/>
              </a:lnSpc>
              <a:defRPr/>
            </a:pPr>
            <a:r>
              <a:rPr lang="zh-CN" altLang="en-US" sz="900" b="1" dirty="0">
                <a:solidFill>
                  <a:srgbClr val="F8F8F8"/>
                </a:solidFill>
                <a:latin typeface="Arial" charset="0"/>
              </a:rPr>
              <a:t>字体</a:t>
            </a:r>
            <a:r>
              <a:rPr lang="en-US" altLang="zh-CN" sz="900" b="1" dirty="0">
                <a:solidFill>
                  <a:srgbClr val="F8F8F8"/>
                </a:solidFill>
                <a:latin typeface="Arial" charset="0"/>
              </a:rPr>
              <a:t>:</a:t>
            </a:r>
            <a:r>
              <a:rPr lang="zh-CN" altLang="en-US" sz="900" b="1" dirty="0">
                <a:solidFill>
                  <a:srgbClr val="F8F8F8"/>
                </a:solidFill>
                <a:latin typeface="Arial" charset="0"/>
              </a:rPr>
              <a:t>黑体</a:t>
            </a:r>
          </a:p>
          <a:p>
            <a:pPr algn="r">
              <a:lnSpc>
                <a:spcPct val="125000"/>
              </a:lnSpc>
              <a:defRPr/>
            </a:pPr>
            <a:endParaRPr lang="zh-CN" altLang="en-US" sz="900" b="1" dirty="0">
              <a:solidFill>
                <a:srgbClr val="F8F8F8"/>
              </a:solidFill>
              <a:latin typeface="Arial" charset="0"/>
            </a:endParaRPr>
          </a:p>
          <a:p>
            <a:pPr algn="r">
              <a:lnSpc>
                <a:spcPct val="125000"/>
              </a:lnSpc>
              <a:defRPr/>
            </a:pPr>
            <a:endParaRPr lang="zh-CN" altLang="en-US" sz="900" b="1" dirty="0">
              <a:solidFill>
                <a:srgbClr val="F8F8F8"/>
              </a:solidFill>
              <a:latin typeface="Arial" charset="0"/>
            </a:endParaRPr>
          </a:p>
          <a:p>
            <a:pPr algn="r">
              <a:lnSpc>
                <a:spcPct val="125000"/>
              </a:lnSpc>
              <a:defRPr/>
            </a:pPr>
            <a:endParaRPr lang="zh-CN" altLang="en-US"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英文正文</a:t>
            </a:r>
            <a:r>
              <a:rPr lang="en-US" altLang="zh-CN" sz="900" b="1" dirty="0">
                <a:solidFill>
                  <a:srgbClr val="F8F8F8"/>
                </a:solidFill>
                <a:latin typeface="Arial" charset="0"/>
              </a:rPr>
              <a:t>:20-22pt</a:t>
            </a:r>
          </a:p>
          <a:p>
            <a:pPr algn="r">
              <a:lnSpc>
                <a:spcPct val="125000"/>
              </a:lnSpc>
              <a:defRPr/>
            </a:pPr>
            <a:r>
              <a:rPr lang="zh-CN" altLang="en-US" sz="900" b="1" dirty="0">
                <a:solidFill>
                  <a:srgbClr val="F8F8F8"/>
                </a:solidFill>
                <a:latin typeface="Arial" charset="0"/>
              </a:rPr>
              <a:t>子目录 </a:t>
            </a:r>
            <a:r>
              <a:rPr lang="en-US" altLang="zh-CN" sz="900" b="1" dirty="0">
                <a:solidFill>
                  <a:srgbClr val="F8F8F8"/>
                </a:solidFill>
                <a:latin typeface="Arial" charset="0"/>
              </a:rPr>
              <a:t>(2-5</a:t>
            </a:r>
            <a:r>
              <a:rPr lang="zh-CN" altLang="en-US" sz="900" b="1" dirty="0">
                <a:solidFill>
                  <a:srgbClr val="F8F8F8"/>
                </a:solidFill>
                <a:latin typeface="Arial" charset="0"/>
              </a:rPr>
              <a:t>级</a:t>
            </a:r>
            <a:r>
              <a:rPr lang="en-US" altLang="zh-CN" sz="900" b="1" dirty="0">
                <a:solidFill>
                  <a:srgbClr val="F8F8F8"/>
                </a:solidFill>
                <a:latin typeface="Arial" charset="0"/>
              </a:rPr>
              <a:t>) :18pt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a:t>
            </a:r>
            <a:r>
              <a:rPr lang="zh-CN" altLang="en-US" sz="900" b="1" dirty="0">
                <a:solidFill>
                  <a:srgbClr val="F8F8F8"/>
                </a:solidFill>
                <a:latin typeface="Arial" charset="0"/>
              </a:rPr>
              <a:t>黑色</a:t>
            </a:r>
          </a:p>
          <a:p>
            <a:pPr algn="r">
              <a:lnSpc>
                <a:spcPct val="125000"/>
              </a:lnSpc>
              <a:defRPr/>
            </a:pPr>
            <a:r>
              <a:rPr lang="zh-CN" altLang="en-US" sz="900" b="1" dirty="0">
                <a:solidFill>
                  <a:srgbClr val="F8F8F8"/>
                </a:solidFill>
                <a:latin typeface="Arial" charset="0"/>
              </a:rPr>
              <a:t>内部使用字体 </a:t>
            </a:r>
            <a:r>
              <a:rPr lang="en-US" altLang="zh-CN" sz="900" b="1" dirty="0">
                <a:solidFill>
                  <a:srgbClr val="F8F8F8"/>
                </a:solidFill>
                <a:latin typeface="Arial" charset="0"/>
              </a:rPr>
              <a:t>:</a:t>
            </a:r>
          </a:p>
          <a:p>
            <a:pPr algn="r">
              <a:lnSpc>
                <a:spcPct val="125000"/>
              </a:lnSpc>
              <a:defRPr/>
            </a:pPr>
            <a:r>
              <a:rPr lang="en-US" altLang="zh-CN" sz="900" b="1" dirty="0">
                <a:solidFill>
                  <a:srgbClr val="F8F8F8"/>
                </a:solidFill>
                <a:latin typeface="Arial" charset="0"/>
              </a:rPr>
              <a:t>FrutigerNext LT Regular</a:t>
            </a:r>
          </a:p>
          <a:p>
            <a:pPr algn="r">
              <a:lnSpc>
                <a:spcPct val="125000"/>
              </a:lnSpc>
              <a:defRPr/>
            </a:pPr>
            <a:r>
              <a:rPr lang="zh-CN" altLang="en-US" sz="900" b="1" dirty="0">
                <a:solidFill>
                  <a:srgbClr val="F8F8F8"/>
                </a:solidFill>
                <a:latin typeface="Arial" charset="0"/>
              </a:rPr>
              <a:t>外部使用字体 </a:t>
            </a:r>
            <a:r>
              <a:rPr lang="en-US" altLang="zh-CN" sz="900" b="1" dirty="0">
                <a:solidFill>
                  <a:srgbClr val="F8F8F8"/>
                </a:solidFill>
                <a:latin typeface="Arial" charset="0"/>
              </a:rPr>
              <a:t>: Arial</a:t>
            </a:r>
          </a:p>
          <a:p>
            <a:pPr algn="r">
              <a:lnSpc>
                <a:spcPct val="75000"/>
              </a:lnSpc>
              <a:defRPr/>
            </a:pPr>
            <a:endParaRPr lang="en-US" altLang="zh-CN"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中文正文</a:t>
            </a:r>
            <a:r>
              <a:rPr lang="en-US" altLang="zh-CN" sz="900" b="1" dirty="0">
                <a:solidFill>
                  <a:srgbClr val="F8F8F8"/>
                </a:solidFill>
                <a:latin typeface="Arial" charset="0"/>
              </a:rPr>
              <a:t>:18-20pt</a:t>
            </a:r>
          </a:p>
          <a:p>
            <a:pPr algn="r">
              <a:lnSpc>
                <a:spcPct val="125000"/>
              </a:lnSpc>
              <a:defRPr/>
            </a:pPr>
            <a:r>
              <a:rPr lang="zh-CN" altLang="en-US" sz="900" b="1" dirty="0">
                <a:solidFill>
                  <a:srgbClr val="F8F8F8"/>
                </a:solidFill>
                <a:latin typeface="Arial" charset="0"/>
              </a:rPr>
              <a:t>子目录</a:t>
            </a:r>
            <a:r>
              <a:rPr lang="en-US" altLang="zh-CN" sz="900" b="1" dirty="0">
                <a:solidFill>
                  <a:srgbClr val="F8F8F8"/>
                </a:solidFill>
                <a:latin typeface="Arial" charset="0"/>
              </a:rPr>
              <a:t>(2-5</a:t>
            </a:r>
            <a:r>
              <a:rPr lang="zh-CN" altLang="en-US" sz="900" b="1" dirty="0">
                <a:solidFill>
                  <a:srgbClr val="F8F8F8"/>
                </a:solidFill>
                <a:latin typeface="Arial" charset="0"/>
              </a:rPr>
              <a:t>级</a:t>
            </a:r>
            <a:r>
              <a:rPr lang="en-US" altLang="zh-CN" sz="900" b="1" dirty="0">
                <a:solidFill>
                  <a:srgbClr val="F8F8F8"/>
                </a:solidFill>
                <a:latin typeface="Arial" charset="0"/>
              </a:rPr>
              <a:t>):18pt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a:t>
            </a:r>
            <a:r>
              <a:rPr lang="zh-CN" altLang="en-US" sz="900" b="1" dirty="0">
                <a:solidFill>
                  <a:srgbClr val="F8F8F8"/>
                </a:solidFill>
                <a:latin typeface="Arial" charset="0"/>
              </a:rPr>
              <a:t>黑色</a:t>
            </a:r>
          </a:p>
          <a:p>
            <a:pPr algn="r">
              <a:lnSpc>
                <a:spcPct val="125000"/>
              </a:lnSpc>
              <a:defRPr/>
            </a:pPr>
            <a:r>
              <a:rPr lang="zh-CN" altLang="en-US" sz="900" b="1" dirty="0">
                <a:solidFill>
                  <a:srgbClr val="F8F8F8"/>
                </a:solidFill>
                <a:latin typeface="Arial" charset="0"/>
              </a:rPr>
              <a:t>字体</a:t>
            </a:r>
            <a:r>
              <a:rPr lang="en-US" altLang="zh-CN" sz="900" b="1" dirty="0">
                <a:solidFill>
                  <a:srgbClr val="F8F8F8"/>
                </a:solidFill>
                <a:latin typeface="Arial" charset="0"/>
              </a:rPr>
              <a:t>:</a:t>
            </a:r>
            <a:r>
              <a:rPr lang="zh-CN" altLang="en-US" sz="900" b="1" dirty="0">
                <a:solidFill>
                  <a:srgbClr val="F8F8F8"/>
                </a:solidFill>
                <a:latin typeface="Arial" charset="0"/>
              </a:rPr>
              <a:t>细黑体 </a:t>
            </a:r>
            <a:endParaRPr lang="zh-CN" altLang="en-US" sz="900" b="1" dirty="0">
              <a:solidFill>
                <a:srgbClr val="080808"/>
              </a:solidFill>
              <a:latin typeface="Arial" charset="0"/>
            </a:endParaRPr>
          </a:p>
        </p:txBody>
      </p:sp>
      <p:sp>
        <p:nvSpPr>
          <p:cNvPr id="10" name="Rectangle 11"/>
          <p:cNvSpPr>
            <a:spLocks noChangeArrowheads="1"/>
          </p:cNvSpPr>
          <p:nvPr/>
        </p:nvSpPr>
        <p:spPr bwMode="auto">
          <a:xfrm>
            <a:off x="9269413" y="4085262"/>
            <a:ext cx="919162" cy="238466"/>
          </a:xfrm>
          <a:prstGeom prst="rect">
            <a:avLst/>
          </a:prstGeom>
          <a:solidFill>
            <a:srgbClr val="F8F8F8"/>
          </a:solidFill>
          <a:ln w="9525" algn="ctr">
            <a:noFill/>
            <a:miter lim="800000"/>
            <a:headEnd/>
            <a:tailEnd/>
          </a:ln>
          <a:effectLst/>
        </p:spPr>
        <p:txBody>
          <a:bodyPr lIns="68520" tIns="34260" rIns="68520" bIns="34260" anchor="ctr">
            <a:spAutoFit/>
          </a:bodyPr>
          <a:lstStyle/>
          <a:p>
            <a:pPr algn="ctr" defTabSz="657961" eaLnBrk="0" hangingPunct="0">
              <a:defRPr/>
            </a:pPr>
            <a:endParaRPr lang="zh-CN" altLang="zh-CN" sz="1100" dirty="0">
              <a:solidFill>
                <a:srgbClr val="000000"/>
              </a:solidFill>
              <a:latin typeface="FrutigerNext LT Regular" pitchFamily="34" charset="0"/>
              <a:ea typeface="MS PGothic" pitchFamily="34" charset="-128"/>
            </a:endParaRPr>
          </a:p>
        </p:txBody>
      </p:sp>
      <p:grpSp>
        <p:nvGrpSpPr>
          <p:cNvPr id="11" name="Group 12"/>
          <p:cNvGrpSpPr>
            <a:grpSpLocks/>
          </p:cNvGrpSpPr>
          <p:nvPr/>
        </p:nvGrpSpPr>
        <p:grpSpPr bwMode="auto">
          <a:xfrm>
            <a:off x="9351963" y="3959229"/>
            <a:ext cx="741362" cy="138113"/>
            <a:chOff x="6657" y="3492"/>
            <a:chExt cx="527" cy="121"/>
          </a:xfrm>
        </p:grpSpPr>
        <p:sp>
          <p:nvSpPr>
            <p:cNvPr id="12"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3"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4"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5"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16" name="Group 17"/>
          <p:cNvGrpSpPr>
            <a:grpSpLocks/>
          </p:cNvGrpSpPr>
          <p:nvPr/>
        </p:nvGrpSpPr>
        <p:grpSpPr bwMode="auto">
          <a:xfrm>
            <a:off x="9351963" y="4652967"/>
            <a:ext cx="741362" cy="136525"/>
            <a:chOff x="6657" y="4103"/>
            <a:chExt cx="527" cy="121"/>
          </a:xfrm>
        </p:grpSpPr>
        <p:sp>
          <p:nvSpPr>
            <p:cNvPr id="17"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8"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0"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1" name="Group 22"/>
          <p:cNvGrpSpPr>
            <a:grpSpLocks/>
          </p:cNvGrpSpPr>
          <p:nvPr/>
        </p:nvGrpSpPr>
        <p:grpSpPr bwMode="auto">
          <a:xfrm>
            <a:off x="9351963" y="4837113"/>
            <a:ext cx="741362" cy="138112"/>
            <a:chOff x="6657" y="4266"/>
            <a:chExt cx="527" cy="121"/>
          </a:xfrm>
        </p:grpSpPr>
        <p:sp>
          <p:nvSpPr>
            <p:cNvPr id="22"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3"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4"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5"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6" name="Group 27"/>
          <p:cNvGrpSpPr>
            <a:grpSpLocks/>
          </p:cNvGrpSpPr>
          <p:nvPr/>
        </p:nvGrpSpPr>
        <p:grpSpPr bwMode="auto">
          <a:xfrm>
            <a:off x="9351963" y="4146554"/>
            <a:ext cx="741362" cy="136525"/>
            <a:chOff x="6657" y="3656"/>
            <a:chExt cx="527" cy="121"/>
          </a:xfrm>
        </p:grpSpPr>
        <p:sp>
          <p:nvSpPr>
            <p:cNvPr id="27"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8"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9"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0"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1" name="Group 32"/>
          <p:cNvGrpSpPr>
            <a:grpSpLocks/>
          </p:cNvGrpSpPr>
          <p:nvPr/>
        </p:nvGrpSpPr>
        <p:grpSpPr bwMode="auto">
          <a:xfrm>
            <a:off x="9351963" y="4468817"/>
            <a:ext cx="741362" cy="136525"/>
            <a:chOff x="6657" y="3941"/>
            <a:chExt cx="527" cy="121"/>
          </a:xfrm>
        </p:grpSpPr>
        <p:sp>
          <p:nvSpPr>
            <p:cNvPr id="32"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3"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4"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5"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6" name="Group 37"/>
          <p:cNvGrpSpPr>
            <a:grpSpLocks/>
          </p:cNvGrpSpPr>
          <p:nvPr/>
        </p:nvGrpSpPr>
        <p:grpSpPr bwMode="auto">
          <a:xfrm>
            <a:off x="9351963" y="5022854"/>
            <a:ext cx="741362" cy="136525"/>
            <a:chOff x="6657" y="4430"/>
            <a:chExt cx="527" cy="121"/>
          </a:xfrm>
        </p:grpSpPr>
        <p:sp>
          <p:nvSpPr>
            <p:cNvPr id="37"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8"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9"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0"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41" name="Group 42"/>
          <p:cNvGrpSpPr>
            <a:grpSpLocks/>
          </p:cNvGrpSpPr>
          <p:nvPr/>
        </p:nvGrpSpPr>
        <p:grpSpPr bwMode="auto">
          <a:xfrm>
            <a:off x="9351963" y="3775079"/>
            <a:ext cx="741362" cy="138113"/>
            <a:chOff x="6657" y="3329"/>
            <a:chExt cx="527" cy="122"/>
          </a:xfrm>
        </p:grpSpPr>
        <p:sp>
          <p:nvSpPr>
            <p:cNvPr id="42"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3"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4"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5"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46" name="Group 47"/>
          <p:cNvGrpSpPr>
            <a:grpSpLocks/>
          </p:cNvGrpSpPr>
          <p:nvPr/>
        </p:nvGrpSpPr>
        <p:grpSpPr bwMode="auto">
          <a:xfrm>
            <a:off x="9351963" y="3451229"/>
            <a:ext cx="741362" cy="136525"/>
            <a:chOff x="6657" y="3043"/>
            <a:chExt cx="527" cy="121"/>
          </a:xfrm>
        </p:grpSpPr>
        <p:sp>
          <p:nvSpPr>
            <p:cNvPr id="47"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8"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9"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0"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51" name="Group 52"/>
          <p:cNvGrpSpPr>
            <a:grpSpLocks/>
          </p:cNvGrpSpPr>
          <p:nvPr/>
        </p:nvGrpSpPr>
        <p:grpSpPr bwMode="auto">
          <a:xfrm>
            <a:off x="9351963" y="3267079"/>
            <a:ext cx="741362" cy="138113"/>
            <a:chOff x="6657" y="2881"/>
            <a:chExt cx="527" cy="121"/>
          </a:xfrm>
        </p:grpSpPr>
        <p:sp>
          <p:nvSpPr>
            <p:cNvPr id="52"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3"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4"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5"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sp>
        <p:nvSpPr>
          <p:cNvPr id="56" name="Rectangle 57"/>
          <p:cNvSpPr>
            <a:spLocks noChangeArrowheads="1"/>
          </p:cNvSpPr>
          <p:nvPr/>
        </p:nvSpPr>
        <p:spPr bwMode="auto">
          <a:xfrm>
            <a:off x="9199569" y="1697038"/>
            <a:ext cx="1050925" cy="1992312"/>
          </a:xfrm>
          <a:prstGeom prst="rect">
            <a:avLst/>
          </a:prstGeom>
          <a:noFill/>
          <a:ln w="9525">
            <a:noFill/>
            <a:miter lim="800000"/>
            <a:headEnd/>
            <a:tailEnd/>
          </a:ln>
          <a:effectLst/>
        </p:spPr>
        <p:txBody>
          <a:bodyPr lIns="65804" tIns="32901" rIns="65804" bIns="32901"/>
          <a:lstStyle/>
          <a:p>
            <a:pPr>
              <a:lnSpc>
                <a:spcPct val="120000"/>
              </a:lnSpc>
              <a:defRPr/>
            </a:pPr>
            <a:r>
              <a:rPr lang="zh-CN" altLang="en-US" sz="900" b="1" dirty="0">
                <a:solidFill>
                  <a:srgbClr val="F8F8F8"/>
                </a:solidFill>
                <a:latin typeface="华文细黑" pitchFamily="2" charset="-122"/>
              </a:rPr>
              <a:t>配色参考方案：</a:t>
            </a:r>
          </a:p>
          <a:p>
            <a:pPr>
              <a:lnSpc>
                <a:spcPct val="120000"/>
              </a:lnSpc>
              <a:defRPr/>
            </a:pPr>
            <a:r>
              <a:rPr lang="zh-CN" altLang="en-US" sz="900" b="1" dirty="0">
                <a:solidFill>
                  <a:srgbClr val="F8F8F8"/>
                </a:solidFill>
                <a:latin typeface="华文细黑" pitchFamily="2" charset="-122"/>
              </a:rPr>
              <a:t>建议同一页面内不超过四种颜色，以下是９组配色方案，同一页面内只选择一组使用。</a:t>
            </a:r>
          </a:p>
          <a:p>
            <a:pPr>
              <a:lnSpc>
                <a:spcPct val="120000"/>
              </a:lnSpc>
              <a:defRPr/>
            </a:pPr>
            <a:r>
              <a:rPr lang="zh-CN" altLang="en-US" sz="900" b="1" dirty="0">
                <a:solidFill>
                  <a:srgbClr val="F8F8F8"/>
                </a:solidFill>
                <a:latin typeface="华文细黑" pitchFamily="2" charset="-122"/>
              </a:rPr>
              <a:t>（仅供参考）</a:t>
            </a:r>
          </a:p>
        </p:txBody>
      </p:sp>
      <p:sp>
        <p:nvSpPr>
          <p:cNvPr id="57" name="Rectangle 58"/>
          <p:cNvSpPr>
            <a:spLocks noChangeArrowheads="1"/>
          </p:cNvSpPr>
          <p:nvPr/>
        </p:nvSpPr>
        <p:spPr bwMode="auto">
          <a:xfrm>
            <a:off x="9199569" y="-46034"/>
            <a:ext cx="1050925" cy="628651"/>
          </a:xfrm>
          <a:prstGeom prst="rect">
            <a:avLst/>
          </a:prstGeom>
          <a:noFill/>
          <a:ln w="9525">
            <a:noFill/>
            <a:miter lim="800000"/>
            <a:headEnd/>
            <a:tailEnd/>
          </a:ln>
          <a:effectLst/>
        </p:spPr>
        <p:txBody>
          <a:bodyPr lIns="65804" tIns="32901" rIns="65804" bIns="32901"/>
          <a:lstStyle/>
          <a:p>
            <a:pPr>
              <a:lnSpc>
                <a:spcPct val="120000"/>
              </a:lnSpc>
              <a:defRPr/>
            </a:pPr>
            <a:r>
              <a:rPr lang="zh-CN" altLang="en-US" sz="900" b="1" dirty="0">
                <a:solidFill>
                  <a:srgbClr val="F8F8F8"/>
                </a:solidFill>
                <a:latin typeface="华文细黑" pitchFamily="2" charset="-122"/>
              </a:rPr>
              <a:t>客户或者合作伙伴的标志放在右上角</a:t>
            </a:r>
            <a:r>
              <a:rPr lang="en-US" altLang="zh-CN" sz="900" b="1" dirty="0">
                <a:solidFill>
                  <a:srgbClr val="F8F8F8"/>
                </a:solidFill>
                <a:latin typeface="华文细黑" pitchFamily="2" charset="-122"/>
              </a:rPr>
              <a:t>.</a:t>
            </a:r>
          </a:p>
        </p:txBody>
      </p:sp>
      <p:sp>
        <p:nvSpPr>
          <p:cNvPr id="1920008" name="Rectangle 8"/>
          <p:cNvSpPr>
            <a:spLocks noGrp="1" noChangeArrowheads="1"/>
          </p:cNvSpPr>
          <p:nvPr>
            <p:ph type="ctrTitle"/>
          </p:nvPr>
        </p:nvSpPr>
        <p:spPr>
          <a:xfrm>
            <a:off x="572616" y="1437888"/>
            <a:ext cx="8048836" cy="1102518"/>
          </a:xfrm>
        </p:spPr>
        <p:txBody>
          <a:bodyPr/>
          <a:lstStyle>
            <a:lvl1pPr>
              <a:lnSpc>
                <a:spcPct val="150000"/>
              </a:lnSpc>
              <a:defRPr sz="2700">
                <a:solidFill>
                  <a:schemeClr val="bg1"/>
                </a:solidFill>
              </a:defRPr>
            </a:lvl1pPr>
          </a:lstStyle>
          <a:p>
            <a:r>
              <a:rPr lang="zh-CN" altLang="en-US"/>
              <a:t>单击此处编辑母版标题样式</a:t>
            </a:r>
          </a:p>
        </p:txBody>
      </p:sp>
      <p:sp>
        <p:nvSpPr>
          <p:cNvPr id="1920009" name="Rectangle 9"/>
          <p:cNvSpPr>
            <a:spLocks noGrp="1" noChangeArrowheads="1"/>
          </p:cNvSpPr>
          <p:nvPr>
            <p:ph type="subTitle" idx="1"/>
          </p:nvPr>
        </p:nvSpPr>
        <p:spPr>
          <a:xfrm>
            <a:off x="672531" y="3081339"/>
            <a:ext cx="5507587" cy="400050"/>
          </a:xfrm>
        </p:spPr>
        <p:txBody>
          <a:bodyPr anchor="ctr"/>
          <a:lstStyle>
            <a:lvl1pPr marL="0" indent="0">
              <a:buFontTx/>
              <a:buNone/>
              <a:defRPr>
                <a:solidFill>
                  <a:schemeClr val="bg1"/>
                </a:solidFill>
              </a:defRPr>
            </a:lvl1pPr>
          </a:lstStyle>
          <a:p>
            <a:r>
              <a:rPr lang="zh-CN" altLang="en-US"/>
              <a:t>单击此处编辑母版副标题样式</a:t>
            </a:r>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5689" y="250037"/>
            <a:ext cx="8035766" cy="377285"/>
          </a:xfrm>
        </p:spPr>
        <p:txBody>
          <a:bodyPr/>
          <a:lstStyle>
            <a:lvl1pPr>
              <a:defRPr baseline="0">
                <a:latin typeface="+mj-ea"/>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85638" y="789965"/>
            <a:ext cx="8035817" cy="38333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5638" y="250037"/>
            <a:ext cx="8035817" cy="377285"/>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585639" y="789203"/>
            <a:ext cx="3987552" cy="3834115"/>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7702" y="789203"/>
            <a:ext cx="3863761" cy="3834115"/>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Rectangle 22"/>
          <p:cNvSpPr>
            <a:spLocks noChangeArrowheads="1"/>
          </p:cNvSpPr>
          <p:nvPr/>
        </p:nvSpPr>
        <p:spPr bwMode="auto">
          <a:xfrm>
            <a:off x="3794130" y="4846639"/>
            <a:ext cx="990477" cy="197724"/>
          </a:xfrm>
          <a:prstGeom prst="rect">
            <a:avLst/>
          </a:prstGeom>
          <a:noFill/>
          <a:ln w="9525" algn="ctr">
            <a:noFill/>
            <a:miter lim="800000"/>
            <a:headEnd/>
            <a:tailEnd/>
          </a:ln>
          <a:effectLst/>
        </p:spPr>
        <p:txBody>
          <a:bodyPr wrap="none" lIns="58649" tIns="29326" rIns="58649" bIns="29326">
            <a:spAutoFit/>
          </a:bodyPr>
          <a:lstStyle/>
          <a:p>
            <a:pPr defTabSz="587761">
              <a:defRPr/>
            </a:pPr>
            <a:r>
              <a:rPr lang="zh-CN" altLang="en-US" sz="900" dirty="0">
                <a:solidFill>
                  <a:srgbClr val="000000"/>
                </a:solidFill>
                <a:latin typeface="Arial" pitchFamily="34" charset="0"/>
                <a:ea typeface="黑体" pitchFamily="2" charset="-122"/>
              </a:rPr>
              <a:t>华为</a:t>
            </a:r>
            <a:r>
              <a:rPr lang="en-US" altLang="zh-CN" sz="900" dirty="0">
                <a:solidFill>
                  <a:srgbClr val="000000"/>
                </a:solidFill>
                <a:latin typeface="Arial" pitchFamily="34" charset="0"/>
                <a:ea typeface="黑体" pitchFamily="2" charset="-122"/>
              </a:rPr>
              <a:t>Confidential </a:t>
            </a:r>
          </a:p>
        </p:txBody>
      </p:sp>
      <p:sp>
        <p:nvSpPr>
          <p:cNvPr id="2" name="标题 1"/>
          <p:cNvSpPr>
            <a:spLocks noGrp="1"/>
          </p:cNvSpPr>
          <p:nvPr>
            <p:ph type="title"/>
          </p:nvPr>
        </p:nvSpPr>
        <p:spPr>
          <a:xfrm>
            <a:off x="585638" y="250037"/>
            <a:ext cx="8035817" cy="377285"/>
          </a:xfrm>
        </p:spPr>
        <p:txBody>
          <a:bodyPr/>
          <a:lstStyle/>
          <a:p>
            <a:r>
              <a:rPr lang="zh-CN" altLang="en-US" dirty="0" smtClean="0"/>
              <a:t>单击此处编辑母版标题样式</a:t>
            </a:r>
            <a:endParaRPr lang="zh-CN" altLang="en-US" dirty="0"/>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9513" y="141492"/>
            <a:ext cx="7488832" cy="594066"/>
          </a:xfrm>
          <a:prstGeom prst="rect">
            <a:avLst/>
          </a:prstGeom>
        </p:spPr>
        <p:txBody>
          <a:bodyPr/>
          <a:lstStyle>
            <a:lvl1pPr>
              <a:defRPr b="1"/>
            </a:lvl1pPr>
          </a:lstStyle>
          <a:p>
            <a:r>
              <a:rPr lang="zh-CN" altLang="en-US" smtClean="0"/>
              <a:t>单击此处编辑母版标题样式</a:t>
            </a:r>
            <a:endParaRPr lang="zh-CN" altLang="en-US" dirty="0"/>
          </a:p>
        </p:txBody>
      </p:sp>
      <p:sp>
        <p:nvSpPr>
          <p:cNvPr id="3" name="灯片编号占位符 2"/>
          <p:cNvSpPr>
            <a:spLocks noGrp="1"/>
          </p:cNvSpPr>
          <p:nvPr>
            <p:ph type="sldNum" sz="quarter" idx="10"/>
          </p:nvPr>
        </p:nvSpPr>
        <p:spPr>
          <a:xfrm>
            <a:off x="3505200" y="4870450"/>
            <a:ext cx="2133600" cy="273050"/>
          </a:xfrm>
          <a:prstGeom prst="rect">
            <a:avLst/>
          </a:prstGeom>
        </p:spPr>
        <p:txBody>
          <a:bodyPr lIns="77868" tIns="38933" rIns="77868" bIns="38933"/>
          <a:lstStyle>
            <a:lvl1pPr>
              <a:lnSpc>
                <a:spcPct val="90000"/>
              </a:lnSpc>
              <a:spcBef>
                <a:spcPct val="20000"/>
              </a:spcBef>
              <a:buFontTx/>
              <a:buChar char="•"/>
              <a:defRPr sz="1000" b="1" dirty="0">
                <a:solidFill>
                  <a:srgbClr val="000000"/>
                </a:solidFill>
                <a:latin typeface="Arial" charset="0"/>
              </a:defRPr>
            </a:lvl1pPr>
          </a:lstStyle>
          <a:p>
            <a:pPr>
              <a:defRPr/>
            </a:pPr>
            <a:r>
              <a:rPr lang="zh-CN" altLang="en-US"/>
              <a:t>第</a:t>
            </a:r>
            <a:fld id="{26EEADF5-7033-4580-90B1-C94BFDE6C72B}" type="slidenum">
              <a:rPr lang="zh-CN" altLang="en-US"/>
              <a:pPr>
                <a:defRPr/>
              </a:pPr>
              <a:t>‹#›</a:t>
            </a:fld>
            <a:r>
              <a:rPr lang="zh-CN" altLang="en-US"/>
              <a:t>页</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标题 1"/>
          <p:cNvSpPr>
            <a:spLocks noGrp="1"/>
          </p:cNvSpPr>
          <p:nvPr>
            <p:ph type="title"/>
          </p:nvPr>
        </p:nvSpPr>
        <p:spPr>
          <a:xfrm>
            <a:off x="156135" y="2"/>
            <a:ext cx="8659343" cy="679011"/>
          </a:xfrm>
        </p:spPr>
        <p:txBody>
          <a:bodyPr/>
          <a:lstStyle/>
          <a:p>
            <a:r>
              <a:rPr lang="zh-CN" altLang="en-US" dirty="0" smtClean="0"/>
              <a:t>单击此处编辑母版标题样式</a:t>
            </a:r>
            <a:endParaRPr lang="zh-CN" altLang="en-US" dirty="0"/>
          </a:p>
        </p:txBody>
      </p:sp>
      <p:sp>
        <p:nvSpPr>
          <p:cNvPr id="6" name="内容占位符 2"/>
          <p:cNvSpPr>
            <a:spLocks noGrp="1"/>
          </p:cNvSpPr>
          <p:nvPr>
            <p:ph idx="1"/>
          </p:nvPr>
        </p:nvSpPr>
        <p:spPr>
          <a:xfrm>
            <a:off x="156135" y="767284"/>
            <a:ext cx="8659343" cy="3827342"/>
          </a:xfrm>
          <a:prstGeom prst="rect">
            <a:avLst/>
          </a:prstGeom>
        </p:spPr>
        <p:txBody>
          <a:bodyPr lIns="68495" tIns="34248" rIns="68495" bIns="34248"/>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6257486" y="1003030"/>
            <a:ext cx="2885324" cy="2577704"/>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68552" tIns="34276" rIns="68552" bIns="34276"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ndParaRPr>
          </a:p>
        </p:txBody>
      </p:sp>
      <p:sp>
        <p:nvSpPr>
          <p:cNvPr id="110" name="Freeform 5"/>
          <p:cNvSpPr>
            <a:spLocks/>
          </p:cNvSpPr>
          <p:nvPr userDrawn="1"/>
        </p:nvSpPr>
        <p:spPr bwMode="auto">
          <a:xfrm>
            <a:off x="2381" y="1003030"/>
            <a:ext cx="6646719" cy="2577704"/>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print"/>
            <a:srcRect/>
            <a:stretch>
              <a:fillRect/>
            </a:stretch>
          </a:blipFill>
          <a:ln>
            <a:noFill/>
          </a:ln>
        </p:spPr>
        <p:txBody>
          <a:bodyPr vert="horz" wrap="square" lIns="68552" tIns="34276" rIns="68552" bIns="34276" numCol="1" anchor="t" anchorCtr="0" compatLnSpc="1">
            <a:prstTxWarp prst="textNoShape">
              <a:avLst/>
            </a:prstTxWarp>
          </a:bodyPr>
          <a:lstStyle/>
          <a:p>
            <a:pPr>
              <a:buClr>
                <a:srgbClr val="CC9900"/>
              </a:buClr>
              <a:buFont typeface="Wingdings" pitchFamily="2" charset="2"/>
              <a:buChar char="n"/>
            </a:pPr>
            <a:endParaRPr lang="zh-CN" altLang="en-US" b="1">
              <a:solidFill>
                <a:srgbClr val="000000"/>
              </a:solidFill>
              <a:latin typeface="Arial" charset="0"/>
            </a:endParaRPr>
          </a:p>
        </p:txBody>
      </p:sp>
      <p:sp>
        <p:nvSpPr>
          <p:cNvPr id="111" name="Text Box 7"/>
          <p:cNvSpPr txBox="1">
            <a:spLocks noChangeArrowheads="1"/>
          </p:cNvSpPr>
          <p:nvPr userDrawn="1"/>
        </p:nvSpPr>
        <p:spPr bwMode="auto">
          <a:xfrm>
            <a:off x="7389486" y="3108737"/>
            <a:ext cx="1100245" cy="207721"/>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52" tIns="34276" rIns="68552" bIns="34276">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Clr>
                <a:srgbClr val="CC9900"/>
              </a:buClr>
              <a:buFont typeface="Wingdings" pitchFamily="2" charset="2"/>
              <a:buNone/>
              <a:defRPr/>
            </a:pPr>
            <a:r>
              <a:rPr lang="en-US" altLang="zh-CN" sz="900" b="1"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7801326" y="4145758"/>
            <a:ext cx="716570" cy="748904"/>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8552" tIns="34276" rIns="68552" bIns="34276"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64" name="Rectangle 12"/>
          <p:cNvSpPr>
            <a:spLocks noGrp="1" noChangeArrowheads="1"/>
          </p:cNvSpPr>
          <p:nvPr>
            <p:ph type="ctrTitle"/>
          </p:nvPr>
        </p:nvSpPr>
        <p:spPr>
          <a:xfrm>
            <a:off x="672529" y="1597823"/>
            <a:ext cx="5511159" cy="1102519"/>
          </a:xfrm>
        </p:spPr>
        <p:txBody>
          <a:bodyPr/>
          <a:lstStyle>
            <a:lvl1pPr>
              <a:defRPr sz="3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672529" y="3081338"/>
            <a:ext cx="5509968" cy="40005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1508366" name="Rectangle 14"/>
          <p:cNvSpPr>
            <a:spLocks noChangeArrowheads="1"/>
          </p:cNvSpPr>
          <p:nvPr userDrawn="1"/>
        </p:nvSpPr>
        <p:spPr bwMode="auto">
          <a:xfrm>
            <a:off x="-1844988" y="396479"/>
            <a:ext cx="1844988" cy="3980259"/>
          </a:xfrm>
          <a:prstGeom prst="rect">
            <a:avLst/>
          </a:prstGeom>
          <a:noFill/>
          <a:ln w="9525">
            <a:noFill/>
            <a:miter lim="800000"/>
            <a:headEnd/>
            <a:tailEnd/>
          </a:ln>
          <a:effectLst/>
        </p:spPr>
        <p:txBody>
          <a:bodyPr lIns="65822" tIns="32911" rIns="65822" bIns="32911"/>
          <a:lstStyle/>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英文标题</a:t>
            </a:r>
            <a:r>
              <a:rPr lang="en-US" altLang="zh-CN" sz="900" dirty="0">
                <a:solidFill>
                  <a:srgbClr val="F8F8F8"/>
                </a:solidFill>
                <a:latin typeface="Arial" charset="0"/>
                <a:ea typeface="华文细黑" pitchFamily="2" charset="-122"/>
                <a:cs typeface="SimSun" pitchFamily="2" charset="-122"/>
              </a:rPr>
              <a:t>:32-35pt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 R153 G0 B0</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内部使用字体 </a:t>
            </a:r>
            <a:r>
              <a:rPr lang="en-US" altLang="zh-CN" sz="900" dirty="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rgbClr val="990000"/>
              </a:buClr>
            </a:pPr>
            <a:r>
              <a:rPr lang="en-US" altLang="zh-CN" sz="900" dirty="0" err="1">
                <a:solidFill>
                  <a:srgbClr val="F8F8F8"/>
                </a:solidFill>
                <a:latin typeface="FrutigerNext LT Medium" pitchFamily="34" charset="0"/>
                <a:ea typeface="华文细黑" pitchFamily="2" charset="-122"/>
                <a:cs typeface="SimSun" pitchFamily="2" charset="-122"/>
              </a:rPr>
              <a:t>FrutigerNext</a:t>
            </a:r>
            <a:r>
              <a:rPr lang="en-US" altLang="zh-CN" sz="900" dirty="0">
                <a:solidFill>
                  <a:srgbClr val="F8F8F8"/>
                </a:solidFill>
                <a:latin typeface="FrutigerNext LT Medium" pitchFamily="34" charset="0"/>
                <a:ea typeface="华文细黑" pitchFamily="2" charset="-122"/>
                <a:cs typeface="SimSun" pitchFamily="2" charset="-122"/>
              </a:rPr>
              <a:t> LT Medium</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外部使用字体 </a:t>
            </a:r>
            <a:r>
              <a:rPr lang="en-US" altLang="zh-CN" sz="900" dirty="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rgbClr val="990000"/>
              </a:buClr>
            </a:pPr>
            <a:endParaRPr lang="en-US" altLang="zh-CN"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中文标题</a:t>
            </a:r>
            <a:r>
              <a:rPr lang="en-US" altLang="zh-CN" sz="900" dirty="0">
                <a:solidFill>
                  <a:srgbClr val="F8F8F8"/>
                </a:solidFill>
                <a:latin typeface="Arial" charset="0"/>
                <a:ea typeface="华文细黑" pitchFamily="2" charset="-122"/>
                <a:cs typeface="SimSun" pitchFamily="2" charset="-122"/>
              </a:rPr>
              <a:t>:30-32pt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 R153 G0 B0</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字体</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黑体</a:t>
            </a: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英文正文</a:t>
            </a:r>
            <a:r>
              <a:rPr lang="en-US" altLang="zh-CN" sz="900" dirty="0">
                <a:solidFill>
                  <a:srgbClr val="F8F8F8"/>
                </a:solidFill>
                <a:latin typeface="Arial" charset="0"/>
                <a:ea typeface="华文细黑" pitchFamily="2" charset="-122"/>
                <a:cs typeface="SimSun" pitchFamily="2" charset="-122"/>
              </a:rPr>
              <a:t>:20-22pt</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子目录 </a:t>
            </a:r>
            <a:r>
              <a:rPr lang="en-US" altLang="zh-CN" sz="900" dirty="0">
                <a:solidFill>
                  <a:srgbClr val="F8F8F8"/>
                </a:solidFill>
                <a:latin typeface="Arial" charset="0"/>
                <a:ea typeface="华文细黑" pitchFamily="2" charset="-122"/>
                <a:cs typeface="SimSun" pitchFamily="2" charset="-122"/>
              </a:rPr>
              <a:t>(2-5</a:t>
            </a:r>
            <a:r>
              <a:rPr lang="zh-CN" altLang="en-US" sz="900" dirty="0">
                <a:solidFill>
                  <a:srgbClr val="F8F8F8"/>
                </a:solidFill>
                <a:latin typeface="Arial" charset="0"/>
                <a:ea typeface="华文细黑" pitchFamily="2" charset="-122"/>
                <a:cs typeface="SimSun" pitchFamily="2" charset="-122"/>
              </a:rPr>
              <a:t>级</a:t>
            </a:r>
            <a:r>
              <a:rPr lang="en-US" altLang="zh-CN" sz="900" dirty="0">
                <a:solidFill>
                  <a:srgbClr val="F8F8F8"/>
                </a:solidFill>
                <a:latin typeface="Arial" charset="0"/>
                <a:ea typeface="华文细黑" pitchFamily="2" charset="-122"/>
                <a:cs typeface="SimSun" pitchFamily="2" charset="-122"/>
              </a:rPr>
              <a:t>) :18pt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黑色</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内部使用字体 </a:t>
            </a:r>
            <a:r>
              <a:rPr lang="en-US" altLang="zh-CN" sz="900" dirty="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rgbClr val="990000"/>
              </a:buClr>
            </a:pPr>
            <a:r>
              <a:rPr lang="en-US" altLang="zh-CN" sz="900" dirty="0" err="1">
                <a:solidFill>
                  <a:srgbClr val="F8F8F8"/>
                </a:solidFill>
                <a:latin typeface="FrutigerNext LT Medium" pitchFamily="34" charset="0"/>
                <a:ea typeface="华文细黑" pitchFamily="2" charset="-122"/>
                <a:cs typeface="SimSun" pitchFamily="2" charset="-122"/>
              </a:rPr>
              <a:t>FrutigerNext</a:t>
            </a:r>
            <a:r>
              <a:rPr lang="en-US" altLang="zh-CN" sz="900" dirty="0">
                <a:solidFill>
                  <a:srgbClr val="F8F8F8"/>
                </a:solidFill>
                <a:latin typeface="FrutigerNext LT Medium" pitchFamily="34" charset="0"/>
                <a:ea typeface="华文细黑" pitchFamily="2" charset="-122"/>
                <a:cs typeface="SimSun" pitchFamily="2" charset="-122"/>
              </a:rPr>
              <a:t> LT Regular</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外部使用字体 </a:t>
            </a:r>
            <a:r>
              <a:rPr lang="en-US" altLang="zh-CN" sz="900" dirty="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rgbClr val="990000"/>
              </a:buClr>
            </a:pPr>
            <a:endParaRPr lang="en-US" altLang="zh-CN"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中文正文</a:t>
            </a:r>
            <a:r>
              <a:rPr lang="en-US" altLang="zh-CN" sz="900" dirty="0">
                <a:solidFill>
                  <a:srgbClr val="F8F8F8"/>
                </a:solidFill>
                <a:latin typeface="Arial" charset="0"/>
                <a:ea typeface="华文细黑" pitchFamily="2" charset="-122"/>
                <a:cs typeface="SimSun" pitchFamily="2" charset="-122"/>
              </a:rPr>
              <a:t>:18-20pt</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子目录</a:t>
            </a:r>
            <a:r>
              <a:rPr lang="en-US" altLang="zh-CN" sz="900" dirty="0">
                <a:solidFill>
                  <a:srgbClr val="F8F8F8"/>
                </a:solidFill>
                <a:latin typeface="Arial" charset="0"/>
                <a:ea typeface="华文细黑" pitchFamily="2" charset="-122"/>
                <a:cs typeface="SimSun" pitchFamily="2" charset="-122"/>
              </a:rPr>
              <a:t>(2-5</a:t>
            </a:r>
            <a:r>
              <a:rPr lang="zh-CN" altLang="en-US" sz="900" dirty="0">
                <a:solidFill>
                  <a:srgbClr val="F8F8F8"/>
                </a:solidFill>
                <a:latin typeface="Arial" charset="0"/>
                <a:ea typeface="华文细黑" pitchFamily="2" charset="-122"/>
                <a:cs typeface="SimSun" pitchFamily="2" charset="-122"/>
              </a:rPr>
              <a:t>级</a:t>
            </a:r>
            <a:r>
              <a:rPr lang="en-US" altLang="zh-CN" sz="900" dirty="0">
                <a:solidFill>
                  <a:srgbClr val="F8F8F8"/>
                </a:solidFill>
                <a:latin typeface="Arial" charset="0"/>
                <a:ea typeface="华文细黑" pitchFamily="2" charset="-122"/>
                <a:cs typeface="SimSun" pitchFamily="2" charset="-122"/>
              </a:rPr>
              <a:t>):18pt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黑色</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字体</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细黑体 </a:t>
            </a:r>
            <a:endParaRPr lang="zh-CN" altLang="en-US" sz="900" dirty="0">
              <a:solidFill>
                <a:srgbClr val="080808"/>
              </a:solidFill>
              <a:latin typeface="Arial" charset="0"/>
              <a:ea typeface="华文细黑" pitchFamily="2" charset="-122"/>
              <a:cs typeface="SimSun" pitchFamily="2" charset="-122"/>
            </a:endParaRPr>
          </a:p>
        </p:txBody>
      </p:sp>
      <p:sp>
        <p:nvSpPr>
          <p:cNvPr id="1508367" name="Rectangle 15"/>
          <p:cNvSpPr>
            <a:spLocks noChangeArrowheads="1"/>
          </p:cNvSpPr>
          <p:nvPr userDrawn="1"/>
        </p:nvSpPr>
        <p:spPr bwMode="auto">
          <a:xfrm>
            <a:off x="9268988" y="4085451"/>
            <a:ext cx="920113" cy="238486"/>
          </a:xfrm>
          <a:prstGeom prst="rect">
            <a:avLst/>
          </a:prstGeom>
          <a:solidFill>
            <a:srgbClr val="F8F8F8"/>
          </a:solidFill>
          <a:ln w="9525" algn="ctr">
            <a:noFill/>
            <a:miter lim="800000"/>
            <a:headEnd/>
            <a:tailEnd/>
          </a:ln>
          <a:effectLst/>
        </p:spPr>
        <p:txBody>
          <a:bodyPr lIns="68540" tIns="34270" rIns="68540" bIns="34270" anchor="ctr">
            <a:spAutoFit/>
          </a:bodyPr>
          <a:lstStyle/>
          <a:p>
            <a:pPr algn="ctr" defTabSz="658147" eaLnBrk="0" hangingPunct="0"/>
            <a:endParaRPr lang="zh-CN" altLang="zh-CN" sz="1100" dirty="0">
              <a:solidFill>
                <a:srgbClr val="000000"/>
              </a:solidFill>
              <a:latin typeface="FrutigerNext LT Regular" pitchFamily="34" charset="0"/>
              <a:ea typeface="MS PGothic" pitchFamily="34" charset="-128"/>
            </a:endParaRPr>
          </a:p>
        </p:txBody>
      </p:sp>
      <p:grpSp>
        <p:nvGrpSpPr>
          <p:cNvPr id="2" name="Group 16"/>
          <p:cNvGrpSpPr>
            <a:grpSpLocks/>
          </p:cNvGrpSpPr>
          <p:nvPr userDrawn="1"/>
        </p:nvGrpSpPr>
        <p:grpSpPr bwMode="auto">
          <a:xfrm>
            <a:off x="9352305" y="3958832"/>
            <a:ext cx="741566" cy="138113"/>
            <a:chOff x="6657" y="3492"/>
            <a:chExt cx="527" cy="121"/>
          </a:xfrm>
        </p:grpSpPr>
        <p:sp>
          <p:nvSpPr>
            <p:cNvPr id="1508369"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0"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1"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2"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3" name="Group 21"/>
          <p:cNvGrpSpPr>
            <a:grpSpLocks/>
          </p:cNvGrpSpPr>
          <p:nvPr userDrawn="1"/>
        </p:nvGrpSpPr>
        <p:grpSpPr bwMode="auto">
          <a:xfrm>
            <a:off x="9352305" y="4652965"/>
            <a:ext cx="741566" cy="136922"/>
            <a:chOff x="6657" y="4103"/>
            <a:chExt cx="527" cy="121"/>
          </a:xfrm>
        </p:grpSpPr>
        <p:sp>
          <p:nvSpPr>
            <p:cNvPr id="1508374"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5"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6"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77"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4" name="Group 26"/>
          <p:cNvGrpSpPr>
            <a:grpSpLocks/>
          </p:cNvGrpSpPr>
          <p:nvPr userDrawn="1"/>
        </p:nvGrpSpPr>
        <p:grpSpPr bwMode="auto">
          <a:xfrm>
            <a:off x="9352305" y="4837510"/>
            <a:ext cx="741566" cy="136922"/>
            <a:chOff x="6657" y="4266"/>
            <a:chExt cx="527" cy="121"/>
          </a:xfrm>
        </p:grpSpPr>
        <p:sp>
          <p:nvSpPr>
            <p:cNvPr id="1508379"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0"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1"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2"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5" name="Group 31"/>
          <p:cNvGrpSpPr>
            <a:grpSpLocks/>
          </p:cNvGrpSpPr>
          <p:nvPr userDrawn="1"/>
        </p:nvGrpSpPr>
        <p:grpSpPr bwMode="auto">
          <a:xfrm>
            <a:off x="9352305" y="4145758"/>
            <a:ext cx="741566" cy="136922"/>
            <a:chOff x="6657" y="3656"/>
            <a:chExt cx="527" cy="121"/>
          </a:xfrm>
        </p:grpSpPr>
        <p:sp>
          <p:nvSpPr>
            <p:cNvPr id="1508384"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5"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6"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87"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6" name="Group 36"/>
          <p:cNvGrpSpPr>
            <a:grpSpLocks/>
          </p:cNvGrpSpPr>
          <p:nvPr userDrawn="1"/>
        </p:nvGrpSpPr>
        <p:grpSpPr bwMode="auto">
          <a:xfrm>
            <a:off x="9352305" y="4468417"/>
            <a:ext cx="741566" cy="136922"/>
            <a:chOff x="6657" y="3941"/>
            <a:chExt cx="527" cy="121"/>
          </a:xfrm>
        </p:grpSpPr>
        <p:sp>
          <p:nvSpPr>
            <p:cNvPr id="1508389"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0"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1"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2"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7" name="Group 41"/>
          <p:cNvGrpSpPr>
            <a:grpSpLocks/>
          </p:cNvGrpSpPr>
          <p:nvPr userDrawn="1"/>
        </p:nvGrpSpPr>
        <p:grpSpPr bwMode="auto">
          <a:xfrm>
            <a:off x="9352305" y="5023249"/>
            <a:ext cx="741566" cy="136922"/>
            <a:chOff x="6657" y="4430"/>
            <a:chExt cx="527" cy="121"/>
          </a:xfrm>
        </p:grpSpPr>
        <p:sp>
          <p:nvSpPr>
            <p:cNvPr id="1508394"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5"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6"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397"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8" name="Group 46"/>
          <p:cNvGrpSpPr>
            <a:grpSpLocks/>
          </p:cNvGrpSpPr>
          <p:nvPr userDrawn="1"/>
        </p:nvGrpSpPr>
        <p:grpSpPr bwMode="auto">
          <a:xfrm>
            <a:off x="9352305" y="3774285"/>
            <a:ext cx="741566" cy="138113"/>
            <a:chOff x="6657" y="3329"/>
            <a:chExt cx="527" cy="122"/>
          </a:xfrm>
        </p:grpSpPr>
        <p:sp>
          <p:nvSpPr>
            <p:cNvPr id="1508399"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0"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1"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2"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9" name="Group 51"/>
          <p:cNvGrpSpPr>
            <a:grpSpLocks/>
          </p:cNvGrpSpPr>
          <p:nvPr userDrawn="1"/>
        </p:nvGrpSpPr>
        <p:grpSpPr bwMode="auto">
          <a:xfrm>
            <a:off x="9352305" y="3450433"/>
            <a:ext cx="741566" cy="136922"/>
            <a:chOff x="6657" y="3043"/>
            <a:chExt cx="527" cy="121"/>
          </a:xfrm>
        </p:grpSpPr>
        <p:sp>
          <p:nvSpPr>
            <p:cNvPr id="1508404"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5"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6"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07"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10" name="Group 56"/>
          <p:cNvGrpSpPr>
            <a:grpSpLocks/>
          </p:cNvGrpSpPr>
          <p:nvPr userDrawn="1"/>
        </p:nvGrpSpPr>
        <p:grpSpPr bwMode="auto">
          <a:xfrm>
            <a:off x="9352305" y="3265888"/>
            <a:ext cx="741566" cy="138113"/>
            <a:chOff x="6657" y="2881"/>
            <a:chExt cx="527" cy="121"/>
          </a:xfrm>
        </p:grpSpPr>
        <p:sp>
          <p:nvSpPr>
            <p:cNvPr id="1508409"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10"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11"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508412"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sp>
        <p:nvSpPr>
          <p:cNvPr id="1508413" name="Rectangle 61"/>
          <p:cNvSpPr>
            <a:spLocks noChangeArrowheads="1"/>
          </p:cNvSpPr>
          <p:nvPr userDrawn="1"/>
        </p:nvSpPr>
        <p:spPr bwMode="auto">
          <a:xfrm>
            <a:off x="9199945" y="1697831"/>
            <a:ext cx="1051048" cy="1990725"/>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配色参考方案：</a:t>
            </a:r>
          </a:p>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（仅供参考）</a:t>
            </a:r>
          </a:p>
        </p:txBody>
      </p:sp>
      <p:sp>
        <p:nvSpPr>
          <p:cNvPr id="1508414" name="Rectangle 62"/>
          <p:cNvSpPr>
            <a:spLocks noChangeArrowheads="1"/>
          </p:cNvSpPr>
          <p:nvPr userDrawn="1"/>
        </p:nvSpPr>
        <p:spPr bwMode="auto">
          <a:xfrm>
            <a:off x="9199945" y="-46435"/>
            <a:ext cx="1051048" cy="628651"/>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dirty="0">
                <a:solidFill>
                  <a:srgbClr val="F8F8F8"/>
                </a:solidFill>
                <a:latin typeface="华文细黑" pitchFamily="2" charset="-122"/>
                <a:ea typeface="华文细黑" pitchFamily="2" charset="-122"/>
                <a:cs typeface="SimSun" pitchFamily="2" charset="-122"/>
              </a:rPr>
              <a:t>.</a:t>
            </a:r>
          </a:p>
        </p:txBody>
      </p:sp>
      <p:sp>
        <p:nvSpPr>
          <p:cNvPr id="64" name="Rectangle 19"/>
          <p:cNvSpPr>
            <a:spLocks noGrp="1" noChangeArrowheads="1"/>
          </p:cNvSpPr>
          <p:nvPr>
            <p:ph type="dt" sz="quarter" idx="2"/>
          </p:nvPr>
        </p:nvSpPr>
        <p:spPr bwMode="auto">
          <a:xfrm>
            <a:off x="657057" y="359570"/>
            <a:ext cx="1218883" cy="15388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685520" fontAlgn="auto">
              <a:spcBef>
                <a:spcPts val="0"/>
              </a:spcBef>
              <a:spcAft>
                <a:spcPts val="0"/>
              </a:spcAft>
              <a:buFont typeface="Wingdings" pitchFamily="2" charset="2"/>
              <a:buNone/>
              <a:defRPr sz="1000">
                <a:latin typeface="+mn-lt"/>
                <a:ea typeface="+mn-ea"/>
              </a:defRPr>
            </a:lvl1pPr>
          </a:lstStyle>
          <a:p>
            <a:pPr>
              <a:defRPr/>
            </a:pPr>
            <a:endParaRPr lang="en-US" altLang="zh-CN" kern="0" dirty="0">
              <a:solidFill>
                <a:sysClr val="windowText" lastClr="000000"/>
              </a:solidFill>
              <a:latin typeface="FrutigerNext LT Medium"/>
            </a:endParaRPr>
          </a:p>
        </p:txBody>
      </p:sp>
      <p:sp>
        <p:nvSpPr>
          <p:cNvPr id="113" name="Rectangle 13"/>
          <p:cNvSpPr>
            <a:spLocks noChangeArrowheads="1"/>
          </p:cNvSpPr>
          <p:nvPr userDrawn="1"/>
        </p:nvSpPr>
        <p:spPr bwMode="auto">
          <a:xfrm>
            <a:off x="7615635" y="357188"/>
            <a:ext cx="1024862" cy="15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587929" eaLnBrk="0" hangingPunct="0">
              <a:buClr>
                <a:srgbClr val="CC9900"/>
              </a:buClr>
              <a:buFont typeface="Wingdings" pitchFamily="2" charset="2"/>
              <a:buNone/>
            </a:pPr>
            <a:r>
              <a:rPr lang="en-US" altLang="zh-CN" sz="1000" b="1" dirty="0">
                <a:solidFill>
                  <a:srgbClr val="666666"/>
                </a:solidFill>
                <a:latin typeface="FrutigerNext LT Bold" pitchFamily="34" charset="0"/>
                <a:ea typeface="ＭＳ Ｐゴシック" pitchFamily="34" charset="-128"/>
              </a:rPr>
              <a:t>Security Level: </a:t>
            </a:r>
          </a:p>
        </p:txBody>
      </p:sp>
      <p:sp>
        <p:nvSpPr>
          <p:cNvPr id="114" name="Text Box 5"/>
          <p:cNvSpPr txBox="1">
            <a:spLocks noChangeArrowheads="1"/>
          </p:cNvSpPr>
          <p:nvPr userDrawn="1"/>
        </p:nvSpPr>
        <p:spPr bwMode="auto">
          <a:xfrm>
            <a:off x="657060" y="4673205"/>
            <a:ext cx="2268541" cy="153888"/>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6855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Clr>
                <a:srgbClr val="CC9900"/>
              </a:buClr>
              <a:buFont typeface="Wingdings" pitchFamily="2" charset="2"/>
              <a:buNone/>
              <a:defRPr/>
            </a:pPr>
            <a:r>
              <a:rPr lang="en-US" altLang="zh-CN" sz="1000" b="1" dirty="0" smtClean="0">
                <a:solidFill>
                  <a:srgbClr val="000000"/>
                </a:solidFill>
                <a:latin typeface="FrutigerNext LT Bold" pitchFamily="34" charset="0"/>
                <a:ea typeface="MS PGothic" pitchFamily="34" charset="-128"/>
              </a:rPr>
              <a:t>HUAWEI TECHNOLOGIES CO., LTD.</a:t>
            </a:r>
          </a:p>
        </p:txBody>
      </p:sp>
      <p:pic>
        <p:nvPicPr>
          <p:cNvPr id="115" name="Picture 77" descr="Logo"/>
          <p:cNvPicPr>
            <a:picLocks noChangeAspect="1" noChangeArrowheads="1"/>
          </p:cNvPicPr>
          <p:nvPr userDrawn="1"/>
        </p:nvPicPr>
        <p:blipFill>
          <a:blip r:embed="rId3" cstate="print"/>
          <a:srcRect/>
          <a:stretch>
            <a:fillRect/>
          </a:stretch>
        </p:blipFill>
        <p:spPr bwMode="auto">
          <a:xfrm>
            <a:off x="7956072" y="4272619"/>
            <a:ext cx="529691" cy="528638"/>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293" y="33338"/>
            <a:ext cx="8186737"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t>Page </a:t>
            </a:r>
            <a:fld id="{05867126-4D0B-4AFE-9A3F-B68CD663515F}" type="slidenum">
              <a:rPr lang="de-DE" altLang="zh-CN"/>
              <a:pPr>
                <a:defRPr/>
              </a:pPr>
              <a:t>‹#›</a:t>
            </a:fld>
            <a:endParaRPr lang="en-GB" altLang="zh-CN"/>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24" y="3305176"/>
            <a:ext cx="7772757"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24" y="2180035"/>
            <a:ext cx="7772757" cy="1125140"/>
          </a:xfrm>
        </p:spPr>
        <p:txBody>
          <a:bodyPr anchor="b"/>
          <a:lstStyle>
            <a:lvl1pPr marL="0" indent="0">
              <a:buNone/>
              <a:defRPr sz="1500"/>
            </a:lvl1pPr>
            <a:lvl2pPr marL="342761" indent="0">
              <a:buNone/>
              <a:defRPr sz="1300"/>
            </a:lvl2pPr>
            <a:lvl3pPr marL="685520" indent="0">
              <a:buNone/>
              <a:defRPr sz="1200"/>
            </a:lvl3pPr>
            <a:lvl4pPr marL="1028280" indent="0">
              <a:buNone/>
              <a:defRPr sz="1000"/>
            </a:lvl4pPr>
            <a:lvl5pPr marL="1371040" indent="0">
              <a:buNone/>
              <a:defRPr sz="1000"/>
            </a:lvl5pPr>
            <a:lvl6pPr marL="1713800" indent="0">
              <a:buNone/>
              <a:defRPr sz="1000"/>
            </a:lvl6pPr>
            <a:lvl7pPr marL="2056560" indent="0">
              <a:buNone/>
              <a:defRPr sz="1000"/>
            </a:lvl7pPr>
            <a:lvl8pPr marL="2399320" indent="0">
              <a:buNone/>
              <a:defRPr sz="1000"/>
            </a:lvl8pPr>
            <a:lvl9pPr marL="2742079" indent="0">
              <a:buNone/>
              <a:defRPr sz="1000"/>
            </a:lvl9pPr>
          </a:lstStyle>
          <a:p>
            <a:pPr lvl="0"/>
            <a:r>
              <a:rPr lang="zh-CN" altLang="en-US" smtClean="0"/>
              <a:t>单击此处编辑母版文本样式</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85635" y="1200151"/>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7690" y="1200151"/>
            <a:ext cx="4057784" cy="3394472"/>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1" y="205978"/>
            <a:ext cx="8229838"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085" y="1151335"/>
            <a:ext cx="4039929" cy="479822"/>
          </a:xfrm>
        </p:spPr>
        <p:txBody>
          <a:bodyPr anchor="b"/>
          <a:lstStyle>
            <a:lvl1pPr marL="0" indent="0">
              <a:buNone/>
              <a:defRPr sz="1800" b="1"/>
            </a:lvl1pPr>
            <a:lvl2pPr marL="342761" indent="0">
              <a:buNone/>
              <a:defRPr sz="1500" b="1"/>
            </a:lvl2pPr>
            <a:lvl3pPr marL="685520" indent="0">
              <a:buNone/>
              <a:defRPr sz="1300" b="1"/>
            </a:lvl3pPr>
            <a:lvl4pPr marL="1028280" indent="0">
              <a:buNone/>
              <a:defRPr sz="1200" b="1"/>
            </a:lvl4pPr>
            <a:lvl5pPr marL="1371040" indent="0">
              <a:buNone/>
              <a:defRPr sz="1200" b="1"/>
            </a:lvl5pPr>
            <a:lvl6pPr marL="1713800" indent="0">
              <a:buNone/>
              <a:defRPr sz="1200" b="1"/>
            </a:lvl6pPr>
            <a:lvl7pPr marL="2056560" indent="0">
              <a:buNone/>
              <a:defRPr sz="1200" b="1"/>
            </a:lvl7pPr>
            <a:lvl8pPr marL="2399320" indent="0">
              <a:buNone/>
              <a:defRPr sz="1200" b="1"/>
            </a:lvl8pPr>
            <a:lvl9pPr marL="2742079"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085" y="1631156"/>
            <a:ext cx="4039929"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335"/>
            <a:ext cx="4042310" cy="479822"/>
          </a:xfrm>
        </p:spPr>
        <p:txBody>
          <a:bodyPr anchor="b"/>
          <a:lstStyle>
            <a:lvl1pPr marL="0" indent="0">
              <a:buNone/>
              <a:defRPr sz="1800" b="1"/>
            </a:lvl1pPr>
            <a:lvl2pPr marL="342761" indent="0">
              <a:buNone/>
              <a:defRPr sz="1500" b="1"/>
            </a:lvl2pPr>
            <a:lvl3pPr marL="685520" indent="0">
              <a:buNone/>
              <a:defRPr sz="1300" b="1"/>
            </a:lvl3pPr>
            <a:lvl4pPr marL="1028280" indent="0">
              <a:buNone/>
              <a:defRPr sz="1200" b="1"/>
            </a:lvl4pPr>
            <a:lvl5pPr marL="1371040" indent="0">
              <a:buNone/>
              <a:defRPr sz="1200" b="1"/>
            </a:lvl5pPr>
            <a:lvl6pPr marL="1713800" indent="0">
              <a:buNone/>
              <a:defRPr sz="1200" b="1"/>
            </a:lvl6pPr>
            <a:lvl7pPr marL="2056560" indent="0">
              <a:buNone/>
              <a:defRPr sz="1200" b="1"/>
            </a:lvl7pPr>
            <a:lvl8pPr marL="2399320" indent="0">
              <a:buNone/>
              <a:defRPr sz="1200" b="1"/>
            </a:lvl8pPr>
            <a:lvl9pPr marL="2742079"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1156"/>
            <a:ext cx="4042310"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87"/>
            <a:ext cx="3007926"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7" y="204792"/>
            <a:ext cx="511240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328"/>
            <a:ext cx="3007926" cy="3518297"/>
          </a:xfrm>
        </p:spPr>
        <p:txBody>
          <a:bodyPr/>
          <a:lstStyle>
            <a:lvl1pPr marL="0" indent="0">
              <a:buNone/>
              <a:defRPr sz="1000"/>
            </a:lvl1pPr>
            <a:lvl2pPr marL="342761" indent="0">
              <a:buNone/>
              <a:defRPr sz="900"/>
            </a:lvl2pPr>
            <a:lvl3pPr marL="685520" indent="0">
              <a:buNone/>
              <a:defRPr sz="700"/>
            </a:lvl3pPr>
            <a:lvl4pPr marL="1028280" indent="0">
              <a:buNone/>
              <a:defRPr sz="700"/>
            </a:lvl4pPr>
            <a:lvl5pPr marL="1371040" indent="0">
              <a:buNone/>
              <a:defRPr sz="700"/>
            </a:lvl5pPr>
            <a:lvl6pPr marL="1713800" indent="0">
              <a:buNone/>
              <a:defRPr sz="700"/>
            </a:lvl6pPr>
            <a:lvl7pPr marL="2056560" indent="0">
              <a:buNone/>
              <a:defRPr sz="700"/>
            </a:lvl7pPr>
            <a:lvl8pPr marL="2399320" indent="0">
              <a:buNone/>
              <a:defRPr sz="700"/>
            </a:lvl8pPr>
            <a:lvl9pPr marL="2742079" indent="0">
              <a:buNone/>
              <a:defRPr sz="700"/>
            </a:lvl9pPr>
          </a:lstStyle>
          <a:p>
            <a:pPr lvl="0"/>
            <a:r>
              <a:rPr lang="zh-CN" altLang="en-US" smtClean="0"/>
              <a:t>单击此处编辑母版文本样式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451"/>
            <a:ext cx="5486162"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581"/>
            <a:ext cx="5486162" cy="3086100"/>
          </a:xfrm>
        </p:spPr>
        <p:txBody>
          <a:bodyPr/>
          <a:lstStyle>
            <a:lvl1pPr marL="0" indent="0">
              <a:buNone/>
              <a:defRPr sz="2400"/>
            </a:lvl1pPr>
            <a:lvl2pPr marL="342761" indent="0">
              <a:buNone/>
              <a:defRPr sz="2100"/>
            </a:lvl2pPr>
            <a:lvl3pPr marL="685520" indent="0">
              <a:buNone/>
              <a:defRPr sz="1800"/>
            </a:lvl3pPr>
            <a:lvl4pPr marL="1028280" indent="0">
              <a:buNone/>
              <a:defRPr sz="1500"/>
            </a:lvl4pPr>
            <a:lvl5pPr marL="1371040" indent="0">
              <a:buNone/>
              <a:defRPr sz="1500"/>
            </a:lvl5pPr>
            <a:lvl6pPr marL="1713800" indent="0">
              <a:buNone/>
              <a:defRPr sz="1500"/>
            </a:lvl6pPr>
            <a:lvl7pPr marL="2056560" indent="0">
              <a:buNone/>
              <a:defRPr sz="1500"/>
            </a:lvl7pPr>
            <a:lvl8pPr marL="2399320" indent="0">
              <a:buNone/>
              <a:defRPr sz="1500"/>
            </a:lvl8pPr>
            <a:lvl9pPr marL="2742079"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615" y="4025507"/>
            <a:ext cx="5486162" cy="603647"/>
          </a:xfrm>
        </p:spPr>
        <p:txBody>
          <a:bodyPr/>
          <a:lstStyle>
            <a:lvl1pPr marL="0" indent="0">
              <a:buNone/>
              <a:defRPr sz="1000"/>
            </a:lvl1pPr>
            <a:lvl2pPr marL="342761" indent="0">
              <a:buNone/>
              <a:defRPr sz="900"/>
            </a:lvl2pPr>
            <a:lvl3pPr marL="685520" indent="0">
              <a:buNone/>
              <a:defRPr sz="700"/>
            </a:lvl3pPr>
            <a:lvl4pPr marL="1028280" indent="0">
              <a:buNone/>
              <a:defRPr sz="700"/>
            </a:lvl4pPr>
            <a:lvl5pPr marL="1371040" indent="0">
              <a:buNone/>
              <a:defRPr sz="700"/>
            </a:lvl5pPr>
            <a:lvl6pPr marL="1713800" indent="0">
              <a:buNone/>
              <a:defRPr sz="700"/>
            </a:lvl6pPr>
            <a:lvl7pPr marL="2056560" indent="0">
              <a:buNone/>
              <a:defRPr sz="700"/>
            </a:lvl7pPr>
            <a:lvl8pPr marL="2399320" indent="0">
              <a:buNone/>
              <a:defRPr sz="700"/>
            </a:lvl8pPr>
            <a:lvl9pPr marL="2742079" indent="0">
              <a:buNone/>
              <a:defRPr sz="700"/>
            </a:lvl9pPr>
          </a:lstStyle>
          <a:p>
            <a:pPr lvl="0"/>
            <a:r>
              <a:rPr lang="zh-CN" altLang="en-US" smtClean="0"/>
              <a:t>单击此处编辑母版文本样式</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58609" y="205979"/>
            <a:ext cx="2056864"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85636" y="205979"/>
            <a:ext cx="6058703"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6361119" y="4867277"/>
            <a:ext cx="2097087" cy="341313"/>
          </a:xfrm>
          <a:prstGeom prst="rect">
            <a:avLst/>
          </a:prstGeom>
        </p:spPr>
        <p:txBody>
          <a:bodyPr lIns="51131" tIns="25561" rIns="51131" bIns="25561"/>
          <a:lstStyle>
            <a:lvl1pPr fontAlgn="auto">
              <a:spcBef>
                <a:spcPts val="0"/>
              </a:spcBef>
              <a:spcAft>
                <a:spcPts val="0"/>
              </a:spcAft>
              <a:defRPr sz="1300">
                <a:solidFill>
                  <a:srgbClr val="000000"/>
                </a:solidFill>
                <a:latin typeface="+mn-lt"/>
                <a:ea typeface="微软雅黑" pitchFamily="34" charset="-122"/>
              </a:defRPr>
            </a:lvl1pPr>
          </a:lstStyle>
          <a:p>
            <a:pPr>
              <a:defRPr/>
            </a:pPr>
            <a:r>
              <a:rPr lang="de-DE" altLang="zh-CN"/>
              <a:t>Page </a:t>
            </a:r>
            <a:fld id="{22C9D591-F17F-4915-8683-33F3B1C44EED}" type="slidenum">
              <a:rPr lang="de-DE" altLang="zh-CN"/>
              <a:pPr>
                <a:defRPr/>
              </a:pPr>
              <a:t>‹#›</a:t>
            </a:fld>
            <a:endParaRPr lang="en-GB" altLang="zh-CN"/>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cstate="print"/>
          <a:srcRect/>
          <a:stretch>
            <a:fillRect/>
          </a:stretch>
        </p:blipFill>
        <p:spPr bwMode="auto">
          <a:xfrm>
            <a:off x="7508875" y="4192192"/>
            <a:ext cx="763588" cy="572690"/>
          </a:xfrm>
          <a:prstGeom prst="rect">
            <a:avLst/>
          </a:prstGeom>
          <a:noFill/>
          <a:ln w="9525">
            <a:noFill/>
            <a:miter lim="800000"/>
            <a:headEnd/>
            <a:tailEnd/>
          </a:ln>
        </p:spPr>
      </p:pic>
      <p:pic>
        <p:nvPicPr>
          <p:cNvPr id="44042" name="Picture 10" descr="2"/>
          <p:cNvPicPr>
            <a:picLocks noChangeAspect="1" noChangeArrowheads="1"/>
          </p:cNvPicPr>
          <p:nvPr/>
        </p:nvPicPr>
        <p:blipFill>
          <a:blip r:embed="rId3" cstate="print"/>
          <a:srcRect/>
          <a:stretch>
            <a:fillRect/>
          </a:stretch>
        </p:blipFill>
        <p:spPr bwMode="auto">
          <a:xfrm>
            <a:off x="0" y="586979"/>
            <a:ext cx="9144000" cy="2857500"/>
          </a:xfrm>
          <a:prstGeom prst="rect">
            <a:avLst/>
          </a:prstGeom>
          <a:noFill/>
        </p:spPr>
      </p:pic>
      <p:sp>
        <p:nvSpPr>
          <p:cNvPr id="44047" name="Rectangle 15"/>
          <p:cNvSpPr>
            <a:spLocks noGrp="1" noChangeArrowheads="1"/>
          </p:cNvSpPr>
          <p:nvPr>
            <p:ph type="ctrTitle" sz="quarter"/>
          </p:nvPr>
        </p:nvSpPr>
        <p:spPr>
          <a:xfrm>
            <a:off x="636595" y="1044181"/>
            <a:ext cx="5303837" cy="1250156"/>
          </a:xfrm>
        </p:spPr>
        <p:txBody>
          <a:bodyPr/>
          <a:lstStyle>
            <a:lvl1pPr>
              <a:defRPr sz="43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7" y="2387206"/>
            <a:ext cx="5305425" cy="648890"/>
          </a:xfrm>
        </p:spPr>
        <p:txBody>
          <a:bodyPr lIns="80118" tIns="40058" rIns="80118" bIns="40058"/>
          <a:lstStyle>
            <a:lvl1pPr marL="0" indent="0">
              <a:buFont typeface="Wingdings" pitchFamily="2" charset="2"/>
              <a:buNone/>
              <a:defRPr sz="28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44052" name="Text Box 20"/>
          <p:cNvSpPr txBox="1">
            <a:spLocks noChangeArrowheads="1"/>
          </p:cNvSpPr>
          <p:nvPr/>
        </p:nvSpPr>
        <p:spPr bwMode="auto">
          <a:xfrm>
            <a:off x="652467" y="4655346"/>
            <a:ext cx="2761200" cy="265552"/>
          </a:xfrm>
          <a:prstGeom prst="rect">
            <a:avLst/>
          </a:prstGeom>
          <a:noFill/>
          <a:ln w="9525">
            <a:noFill/>
            <a:miter lim="800000"/>
            <a:headEnd/>
            <a:tailEnd/>
          </a:ln>
        </p:spPr>
        <p:txBody>
          <a:bodyPr wrap="none" lIns="80103" tIns="40052" rIns="80103" bIns="40052">
            <a:spAutoFit/>
          </a:bodyPr>
          <a:lstStyle/>
          <a:p>
            <a:pPr defTabSz="801481" eaLnBrk="0" hangingPunct="0"/>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sp>
        <p:nvSpPr>
          <p:cNvPr id="44054" name="Text Box 22"/>
          <p:cNvSpPr txBox="1">
            <a:spLocks noChangeArrowheads="1"/>
          </p:cNvSpPr>
          <p:nvPr/>
        </p:nvSpPr>
        <p:spPr bwMode="auto">
          <a:xfrm>
            <a:off x="7224713" y="3070623"/>
            <a:ext cx="1435068" cy="265552"/>
          </a:xfrm>
          <a:prstGeom prst="rect">
            <a:avLst/>
          </a:prstGeom>
          <a:noFill/>
          <a:ln w="9525">
            <a:noFill/>
            <a:miter lim="800000"/>
            <a:headEnd/>
            <a:tailEnd/>
          </a:ln>
        </p:spPr>
        <p:txBody>
          <a:bodyPr wrap="none" lIns="80103" tIns="40052" rIns="80103" bIns="40052">
            <a:spAutoFit/>
          </a:bodyPr>
          <a:lstStyle/>
          <a:p>
            <a:pPr defTabSz="801481" eaLnBrk="0" hangingPunct="0"/>
            <a:r>
              <a:rPr lang="en-US" altLang="zh-CN" sz="1200" dirty="0">
                <a:solidFill>
                  <a:srgbClr val="FFFFFF"/>
                </a:solidFill>
                <a:latin typeface="FrutigerNext LT Regular" pitchFamily="34" charset="0"/>
                <a:ea typeface="ＭＳ Ｐゴシック" pitchFamily="34" charset="-128"/>
              </a:rPr>
              <a:t>www.huawei.com</a:t>
            </a:r>
          </a:p>
        </p:txBody>
      </p:sp>
      <p:sp>
        <p:nvSpPr>
          <p:cNvPr id="44055" name="Rectangle 23"/>
          <p:cNvSpPr>
            <a:spLocks noChangeArrowheads="1"/>
          </p:cNvSpPr>
          <p:nvPr/>
        </p:nvSpPr>
        <p:spPr bwMode="auto">
          <a:xfrm>
            <a:off x="3984629" y="4655344"/>
            <a:ext cx="1565938" cy="265514"/>
          </a:xfrm>
          <a:prstGeom prst="rect">
            <a:avLst/>
          </a:prstGeom>
          <a:noFill/>
          <a:ln w="9525" algn="ctr">
            <a:noFill/>
            <a:miter lim="800000"/>
            <a:headEnd/>
            <a:tailEnd/>
          </a:ln>
          <a:effectLst/>
        </p:spPr>
        <p:txBody>
          <a:bodyPr wrap="none" lIns="80072" tIns="40033" rIns="80072" bIns="40033">
            <a:spAutoFit/>
          </a:bodyPr>
          <a:lstStyle/>
          <a:p>
            <a:pPr defTabSz="801481" eaLnBrk="0" hangingPunct="0"/>
            <a:r>
              <a:rPr lang="en-US" altLang="zh-CN" sz="1200" dirty="0" err="1">
                <a:solidFill>
                  <a:srgbClr val="000000"/>
                </a:solidFill>
                <a:latin typeface="FrutigerNext LT Bold" pitchFamily="1" charset="0"/>
                <a:ea typeface="ＭＳ Ｐゴシック" pitchFamily="34" charset="-128"/>
              </a:rPr>
              <a:t>Huawei</a:t>
            </a:r>
            <a:r>
              <a:rPr lang="en-US" altLang="zh-CN" sz="1200" dirty="0">
                <a:solidFill>
                  <a:srgbClr val="000000"/>
                </a:solidFill>
                <a:latin typeface="FrutigerNext LT Bold" pitchFamily="1" charset="0"/>
                <a:ea typeface="ＭＳ Ｐゴシック" pitchFamily="34" charset="-128"/>
              </a:rPr>
              <a:t> Confidential </a:t>
            </a:r>
          </a:p>
        </p:txBody>
      </p:sp>
      <p:sp>
        <p:nvSpPr>
          <p:cNvPr id="44057" name="Rectangle 25"/>
          <p:cNvSpPr>
            <a:spLocks noChangeArrowheads="1"/>
          </p:cNvSpPr>
          <p:nvPr/>
        </p:nvSpPr>
        <p:spPr bwMode="auto">
          <a:xfrm>
            <a:off x="6792914" y="185742"/>
            <a:ext cx="1506948" cy="296291"/>
          </a:xfrm>
          <a:prstGeom prst="rect">
            <a:avLst/>
          </a:prstGeom>
          <a:noFill/>
          <a:ln w="9525" algn="ctr">
            <a:noFill/>
            <a:miter lim="800000"/>
            <a:headEnd/>
            <a:tailEnd/>
          </a:ln>
          <a:effectLst/>
        </p:spPr>
        <p:txBody>
          <a:bodyPr wrap="none" lIns="80072" tIns="40033" rIns="80072" bIns="40033">
            <a:spAutoFit/>
          </a:bodyPr>
          <a:lstStyle/>
          <a:p>
            <a:pPr defTabSz="801481" eaLnBrk="0" hangingPunct="0"/>
            <a:r>
              <a:rPr lang="en-US" altLang="zh-CN" sz="1400" b="1" dirty="0">
                <a:solidFill>
                  <a:srgbClr val="666666"/>
                </a:solidFill>
                <a:latin typeface="FrutigerNext LT Regular" pitchFamily="34" charset="0"/>
                <a:ea typeface="ＭＳ Ｐゴシック" pitchFamily="34" charset="-128"/>
              </a:rPr>
              <a:t>Security Level:</a:t>
            </a:r>
            <a:r>
              <a:rPr lang="zh-CN" altLang="en-US" sz="1400" b="1" dirty="0">
                <a:solidFill>
                  <a:srgbClr val="666666"/>
                </a:solidFill>
                <a:latin typeface="FrutigerNext LT Regular" pitchFamily="34" charset="0"/>
                <a:ea typeface="ＭＳ Ｐゴシック" pitchFamily="34" charset="-128"/>
              </a:rPr>
              <a:t> </a:t>
            </a:r>
          </a:p>
        </p:txBody>
      </p:sp>
      <p:sp>
        <p:nvSpPr>
          <p:cNvPr id="44058" name="Rectangle 26"/>
          <p:cNvSpPr>
            <a:spLocks noGrp="1" noChangeArrowheads="1"/>
          </p:cNvSpPr>
          <p:nvPr>
            <p:ph type="dt" sz="quarter" idx="2"/>
          </p:nvPr>
        </p:nvSpPr>
        <p:spPr>
          <a:xfrm>
            <a:off x="684213" y="211935"/>
            <a:ext cx="2133600" cy="355997"/>
          </a:xfrm>
        </p:spPr>
        <p:txBody>
          <a:bodyPr lIns="80118" tIns="40058" rIns="80118" bIns="40058"/>
          <a:lstStyle>
            <a:lvl1pPr>
              <a:lnSpc>
                <a:spcPct val="100000"/>
              </a:lnSpc>
              <a:defRPr>
                <a:latin typeface="+mn-lt"/>
              </a:defRPr>
            </a:lvl1pPr>
          </a:lstStyle>
          <a:p>
            <a:fld id="{32026D93-F48A-4331-836E-4E58F3F62137}" type="datetime1">
              <a:rPr lang="zh-CN" altLang="en-US">
                <a:solidFill>
                  <a:srgbClr val="000000"/>
                </a:solidFill>
              </a:rPr>
              <a:pPr/>
              <a:t>2014/9/1</a:t>
            </a:fld>
            <a:endParaRPr lang="en-US" altLang="zh-CN">
              <a:solidFill>
                <a:srgbClr val="000000"/>
              </a:solidFill>
            </a:endParaRPr>
          </a:p>
        </p:txBody>
      </p:sp>
      <p:sp>
        <p:nvSpPr>
          <p:cNvPr id="44098" name="Text Box 66"/>
          <p:cNvSpPr txBox="1">
            <a:spLocks noChangeArrowheads="1"/>
          </p:cNvSpPr>
          <p:nvPr/>
        </p:nvSpPr>
        <p:spPr bwMode="auto">
          <a:xfrm>
            <a:off x="-1968500" y="991792"/>
            <a:ext cx="1968500" cy="3762676"/>
          </a:xfrm>
          <a:prstGeom prst="rect">
            <a:avLst/>
          </a:prstGeom>
          <a:noFill/>
          <a:ln w="9525" algn="ctr">
            <a:noFill/>
            <a:miter lim="800000"/>
            <a:headEnd/>
            <a:tailEnd/>
          </a:ln>
          <a:effectLst/>
        </p:spPr>
        <p:txBody>
          <a:bodyPr lIns="80118" tIns="40058" rIns="80118" bIns="40058">
            <a:spAutoFit/>
          </a:bodyPr>
          <a:lstStyle/>
          <a:p>
            <a:pPr algn="r" defTabSz="801481" eaLnBrk="0" hangingPunct="0">
              <a:lnSpc>
                <a:spcPct val="125000"/>
              </a:lnSpc>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:40-47pt  </a:t>
            </a:r>
          </a:p>
          <a:p>
            <a:pPr algn="r" defTabSz="801481" eaLnBrk="0" hangingPunct="0">
              <a:lnSpc>
                <a:spcPct val="125000"/>
              </a:lnSpc>
            </a:pP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:26-30pt</a:t>
            </a:r>
          </a:p>
          <a:p>
            <a:pPr algn="r" defTabSz="801481" eaLnBrk="0" hangingPunct="0">
              <a:lnSpc>
                <a:spcPct val="125000"/>
              </a:lnSpc>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81" eaLnBrk="0" hangingPunct="0">
              <a:lnSpc>
                <a:spcPct val="125000"/>
              </a:lnSpc>
            </a:pPr>
            <a:r>
              <a:rPr lang="zh-CN" altLang="en-US" sz="1100" dirty="0">
                <a:solidFill>
                  <a:srgbClr val="FFFFFF"/>
                </a:solidFill>
                <a:latin typeface="Arial" charset="0"/>
                <a:ea typeface="华文细黑" pitchFamily="2" charset="-122"/>
              </a:rPr>
              <a:t>内部使用字体 </a:t>
            </a:r>
            <a:r>
              <a:rPr lang="en-US" altLang="zh-CN" sz="1100" dirty="0">
                <a:solidFill>
                  <a:srgbClr val="FFFFFF"/>
                </a:solidFill>
                <a:latin typeface="Arial" charset="0"/>
                <a:ea typeface="华文细黑" pitchFamily="2" charset="-122"/>
              </a:rPr>
              <a:t>:</a:t>
            </a:r>
          </a:p>
          <a:p>
            <a:pPr algn="r" defTabSz="801481" eaLnBrk="0" hangingPunct="0">
              <a:lnSpc>
                <a:spcPct val="125000"/>
              </a:lnSpc>
            </a:pPr>
            <a:r>
              <a:rPr lang="en-US" altLang="zh-CN" sz="1100" dirty="0" err="1">
                <a:solidFill>
                  <a:srgbClr val="FFFFFF"/>
                </a:solidFill>
                <a:latin typeface="Arial" charset="0"/>
                <a:ea typeface="华文细黑" pitchFamily="2" charset="-122"/>
              </a:rPr>
              <a:t>FrutigerNext</a:t>
            </a:r>
            <a:r>
              <a:rPr lang="en-US" altLang="zh-CN" sz="1100" dirty="0">
                <a:solidFill>
                  <a:srgbClr val="FFFFFF"/>
                </a:solidFill>
                <a:latin typeface="Arial" charset="0"/>
                <a:ea typeface="华文细黑" pitchFamily="2" charset="-122"/>
              </a:rPr>
              <a:t> LT Medium</a:t>
            </a:r>
          </a:p>
          <a:p>
            <a:pPr algn="r" defTabSz="801481" eaLnBrk="0" hangingPunct="0">
              <a:lnSpc>
                <a:spcPct val="125000"/>
              </a:lnSpc>
            </a:pPr>
            <a:r>
              <a:rPr lang="zh-CN" altLang="en-US" sz="1100" dirty="0">
                <a:solidFill>
                  <a:srgbClr val="FFFFFF"/>
                </a:solidFill>
                <a:latin typeface="Arial" charset="0"/>
                <a:ea typeface="华文细黑" pitchFamily="2" charset="-122"/>
              </a:rPr>
              <a:t>外部使用字体 </a:t>
            </a:r>
            <a:r>
              <a:rPr lang="en-US" altLang="zh-CN" sz="1100" dirty="0">
                <a:solidFill>
                  <a:srgbClr val="FFFFFF"/>
                </a:solidFill>
                <a:latin typeface="Arial" charset="0"/>
                <a:ea typeface="华文细黑" pitchFamily="2" charset="-122"/>
              </a:rPr>
              <a:t>: Arial</a:t>
            </a:r>
            <a:endParaRPr lang="zh-CN" altLang="en-US" sz="1100" dirty="0">
              <a:solidFill>
                <a:srgbClr val="FFFFFF"/>
              </a:solidFill>
              <a:latin typeface="Arial" charset="0"/>
              <a:ea typeface="华文细黑" pitchFamily="2" charset="-122"/>
            </a:endParaRPr>
          </a:p>
          <a:p>
            <a:pPr algn="r" defTabSz="801481" eaLnBrk="0" hangingPunct="0">
              <a:lnSpc>
                <a:spcPct val="125000"/>
              </a:lnSpc>
            </a:pPr>
            <a:endParaRPr lang="zh-CN" altLang="en-US" sz="1100" dirty="0">
              <a:solidFill>
                <a:srgbClr val="FFFFFF"/>
              </a:solidFill>
              <a:latin typeface="Arial" charset="0"/>
              <a:ea typeface="华文细黑" pitchFamily="2" charset="-122"/>
            </a:endParaRPr>
          </a:p>
          <a:p>
            <a:pPr algn="r" defTabSz="801481" eaLnBrk="0" hangingPunct="0">
              <a:lnSpc>
                <a:spcPct val="125000"/>
              </a:lnSpc>
            </a:pPr>
            <a:endParaRPr lang="zh-CN" altLang="en-US" sz="1100" dirty="0">
              <a:solidFill>
                <a:srgbClr val="FFFFFF"/>
              </a:solidFill>
              <a:latin typeface="Arial" charset="0"/>
              <a:ea typeface="华文细黑" pitchFamily="2" charset="-122"/>
            </a:endParaRPr>
          </a:p>
          <a:p>
            <a:pPr algn="r" defTabSz="801481" eaLnBrk="0" hangingPunct="0">
              <a:lnSpc>
                <a:spcPct val="125000"/>
              </a:lnSpc>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:35-47pt</a:t>
            </a:r>
          </a:p>
          <a:p>
            <a:pPr algn="r" defTabSz="801481" eaLnBrk="0" hangingPunct="0">
              <a:lnSpc>
                <a:spcPct val="125000"/>
              </a:lnSpc>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81" eaLnBrk="0" hangingPunct="0">
              <a:lnSpc>
                <a:spcPct val="125000"/>
              </a:lnSpc>
            </a:pPr>
            <a:r>
              <a:rPr lang="en-US" altLang="zh-CN" sz="1100" dirty="0">
                <a:solidFill>
                  <a:srgbClr val="FFFFFF"/>
                </a:solidFill>
                <a:latin typeface="Arial" charset="0"/>
                <a:ea typeface="华文细黑" pitchFamily="2" charset="-122"/>
              </a:rPr>
              <a:t>  </a:t>
            </a: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:24-28pt</a:t>
            </a:r>
            <a:endParaRPr lang="zh-CN" altLang="en-US" sz="1100" dirty="0">
              <a:solidFill>
                <a:srgbClr val="FFFFFF"/>
              </a:solidFill>
              <a:latin typeface="Arial" charset="0"/>
              <a:ea typeface="华文细黑" pitchFamily="2" charset="-122"/>
            </a:endParaRPr>
          </a:p>
          <a:p>
            <a:pPr algn="r" defTabSz="801481" eaLnBrk="0" hangingPunct="0">
              <a:lnSpc>
                <a:spcPct val="125000"/>
              </a:lnSpc>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81" eaLnBrk="0" hangingPunct="0">
              <a:lnSpc>
                <a:spcPct val="125000"/>
              </a:lnSpc>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a:t>
            </a:r>
          </a:p>
          <a:p>
            <a:pPr algn="r" defTabSz="801481" eaLnBrk="0" hangingPunct="0">
              <a:lnSpc>
                <a:spcPct val="125000"/>
              </a:lnSpc>
            </a:pPr>
            <a:endParaRPr lang="zh-CN" altLang="en-US" sz="1100" dirty="0">
              <a:solidFill>
                <a:srgbClr val="FFFFFF"/>
              </a:solidFill>
              <a:latin typeface="Arial" charset="0"/>
              <a:ea typeface="华文细黑" pitchFamily="2" charset="-122"/>
            </a:endParaRPr>
          </a:p>
          <a:p>
            <a:pPr algn="r" defTabSz="801481" eaLnBrk="0" hangingPunct="0">
              <a:lnSpc>
                <a:spcPct val="125000"/>
              </a:lnSpc>
            </a:pPr>
            <a:endParaRPr lang="zh-CN" altLang="en-US" sz="1100" dirty="0">
              <a:solidFill>
                <a:srgbClr val="FFFFFF"/>
              </a:solidFill>
              <a:latin typeface="Arial" charset="0"/>
              <a:ea typeface="华文细黑" pitchFamily="2" charset="-122"/>
            </a:endParaRPr>
          </a:p>
          <a:p>
            <a:pPr algn="r" defTabSz="801481" eaLnBrk="0" hangingPunct="0">
              <a:lnSpc>
                <a:spcPct val="125000"/>
              </a:lnSpc>
            </a:pPr>
            <a:endParaRPr lang="zh-CN" altLang="en-US" sz="1100" dirty="0">
              <a:solidFill>
                <a:srgbClr val="FFFFFF"/>
              </a:solidFill>
              <a:latin typeface="Arial" charset="0"/>
              <a:ea typeface="华文细黑" pitchFamily="2" charset="-122"/>
            </a:endParaRPr>
          </a:p>
          <a:p>
            <a:pPr algn="r" defTabSz="801481" eaLnBrk="0" hangingPunct="0">
              <a:lnSpc>
                <a:spcPct val="125000"/>
              </a:lnSpc>
              <a:spcBef>
                <a:spcPct val="50000"/>
              </a:spcBef>
            </a:pPr>
            <a:endParaRPr lang="zh-CN" altLang="en-US" sz="1100" dirty="0">
              <a:solidFill>
                <a:srgbClr val="000000"/>
              </a:solidFill>
              <a:latin typeface="Arial" charset="0"/>
              <a:ea typeface="华文细黑" pitchFamily="2" charset="-122"/>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4780C888-D246-4D83-BA9A-935D9575F7D7}"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57081" indent="0">
              <a:buNone/>
              <a:defRPr sz="1800"/>
            </a:lvl2pPr>
            <a:lvl3pPr marL="914164" indent="0">
              <a:buNone/>
              <a:defRPr sz="1600"/>
            </a:lvl3pPr>
            <a:lvl4pPr marL="1371245" indent="0">
              <a:buNone/>
              <a:defRPr sz="1400"/>
            </a:lvl4pPr>
            <a:lvl5pPr marL="1828327" indent="0">
              <a:buNone/>
              <a:defRPr sz="1400"/>
            </a:lvl5pPr>
            <a:lvl6pPr marL="2285409" indent="0">
              <a:buNone/>
              <a:defRPr sz="1400"/>
            </a:lvl6pPr>
            <a:lvl7pPr marL="2742490" indent="0">
              <a:buNone/>
              <a:defRPr sz="1400"/>
            </a:lvl7pPr>
            <a:lvl8pPr marL="3199573" indent="0">
              <a:buNone/>
              <a:defRPr sz="1400"/>
            </a:lvl8pPr>
            <a:lvl9pPr marL="3656654"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C0003A64-5180-4BEA-91CE-0BBE5769450C}"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9" y="1231111"/>
            <a:ext cx="3887787"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8" y="1231111"/>
            <a:ext cx="3889375"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1F5CBCCD-48F8-4C63-AF73-FB531FA3E164}"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081" indent="0">
              <a:buNone/>
              <a:defRPr sz="2000" b="1"/>
            </a:lvl2pPr>
            <a:lvl3pPr marL="914164" indent="0">
              <a:buNone/>
              <a:defRPr sz="1800" b="1"/>
            </a:lvl3pPr>
            <a:lvl4pPr marL="1371245" indent="0">
              <a:buNone/>
              <a:defRPr sz="1600" b="1"/>
            </a:lvl4pPr>
            <a:lvl5pPr marL="1828327" indent="0">
              <a:buNone/>
              <a:defRPr sz="1600" b="1"/>
            </a:lvl5pPr>
            <a:lvl6pPr marL="2285409" indent="0">
              <a:buNone/>
              <a:defRPr sz="1600" b="1"/>
            </a:lvl6pPr>
            <a:lvl7pPr marL="2742490" indent="0">
              <a:buNone/>
              <a:defRPr sz="1600" b="1"/>
            </a:lvl7pPr>
            <a:lvl8pPr marL="3199573" indent="0">
              <a:buNone/>
              <a:defRPr sz="1600" b="1"/>
            </a:lvl8pPr>
            <a:lvl9pPr marL="3656654"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81" indent="0">
              <a:buNone/>
              <a:defRPr sz="2000" b="1"/>
            </a:lvl2pPr>
            <a:lvl3pPr marL="914164" indent="0">
              <a:buNone/>
              <a:defRPr sz="1800" b="1"/>
            </a:lvl3pPr>
            <a:lvl4pPr marL="1371245" indent="0">
              <a:buNone/>
              <a:defRPr sz="1600" b="1"/>
            </a:lvl4pPr>
            <a:lvl5pPr marL="1828327" indent="0">
              <a:buNone/>
              <a:defRPr sz="1600" b="1"/>
            </a:lvl5pPr>
            <a:lvl6pPr marL="2285409" indent="0">
              <a:buNone/>
              <a:defRPr sz="1600" b="1"/>
            </a:lvl6pPr>
            <a:lvl7pPr marL="2742490" indent="0">
              <a:buNone/>
              <a:defRPr sz="1600" b="1"/>
            </a:lvl7pPr>
            <a:lvl8pPr marL="3199573" indent="0">
              <a:buNone/>
              <a:defRPr sz="1600" b="1"/>
            </a:lvl8pPr>
            <a:lvl9pPr marL="3656654"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r>
              <a:rPr lang="de-DE">
                <a:solidFill>
                  <a:srgbClr val="000000"/>
                </a:solidFill>
              </a:rPr>
              <a:t>Page </a:t>
            </a:r>
            <a:fld id="{B8023818-797A-41E6-8148-BA597C2A0991}"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r>
              <a:rPr lang="de-DE">
                <a:solidFill>
                  <a:srgbClr val="000000"/>
                </a:solidFill>
              </a:rPr>
              <a:t>Page </a:t>
            </a:r>
            <a:fld id="{D0C2A94E-46DC-45B5-91FC-64F52099060D}"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solidFill>
                  <a:srgbClr val="000000"/>
                </a:solidFill>
              </a:rPr>
              <a:t>Page </a:t>
            </a:r>
            <a:fld id="{4D749815-7134-4340-B69C-C14A6AA772E6}"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081" indent="0">
              <a:buNone/>
              <a:defRPr sz="1200"/>
            </a:lvl2pPr>
            <a:lvl3pPr marL="914164" indent="0">
              <a:buNone/>
              <a:defRPr sz="1000"/>
            </a:lvl3pPr>
            <a:lvl4pPr marL="1371245" indent="0">
              <a:buNone/>
              <a:defRPr sz="900"/>
            </a:lvl4pPr>
            <a:lvl5pPr marL="1828327" indent="0">
              <a:buNone/>
              <a:defRPr sz="900"/>
            </a:lvl5pPr>
            <a:lvl6pPr marL="2285409" indent="0">
              <a:buNone/>
              <a:defRPr sz="900"/>
            </a:lvl6pPr>
            <a:lvl7pPr marL="2742490" indent="0">
              <a:buNone/>
              <a:defRPr sz="900"/>
            </a:lvl7pPr>
            <a:lvl8pPr marL="3199573" indent="0">
              <a:buNone/>
              <a:defRPr sz="900"/>
            </a:lvl8pPr>
            <a:lvl9pPr marL="365665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D1152121-0A45-45A7-9429-ACF7D33D2C81}"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1"/>
            <a:ext cx="5486400" cy="3086100"/>
          </a:xfrm>
        </p:spPr>
        <p:txBody>
          <a:bodyPr/>
          <a:lstStyle>
            <a:lvl1pPr marL="0" indent="0">
              <a:buNone/>
              <a:defRPr sz="3200"/>
            </a:lvl1pPr>
            <a:lvl2pPr marL="457081" indent="0">
              <a:buNone/>
              <a:defRPr sz="2800"/>
            </a:lvl2pPr>
            <a:lvl3pPr marL="914164" indent="0">
              <a:buNone/>
              <a:defRPr sz="2400"/>
            </a:lvl3pPr>
            <a:lvl4pPr marL="1371245" indent="0">
              <a:buNone/>
              <a:defRPr sz="2000"/>
            </a:lvl4pPr>
            <a:lvl5pPr marL="1828327" indent="0">
              <a:buNone/>
              <a:defRPr sz="2000"/>
            </a:lvl5pPr>
            <a:lvl6pPr marL="2285409" indent="0">
              <a:buNone/>
              <a:defRPr sz="2000"/>
            </a:lvl6pPr>
            <a:lvl7pPr marL="2742490" indent="0">
              <a:buNone/>
              <a:defRPr sz="2000"/>
            </a:lvl7pPr>
            <a:lvl8pPr marL="3199573" indent="0">
              <a:buNone/>
              <a:defRPr sz="2000"/>
            </a:lvl8pPr>
            <a:lvl9pPr marL="3656654"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9" y="4025507"/>
            <a:ext cx="5486400" cy="603647"/>
          </a:xfrm>
        </p:spPr>
        <p:txBody>
          <a:bodyPr/>
          <a:lstStyle>
            <a:lvl1pPr marL="0" indent="0">
              <a:buNone/>
              <a:defRPr sz="1400"/>
            </a:lvl1pPr>
            <a:lvl2pPr marL="457081" indent="0">
              <a:buNone/>
              <a:defRPr sz="1200"/>
            </a:lvl2pPr>
            <a:lvl3pPr marL="914164" indent="0">
              <a:buNone/>
              <a:defRPr sz="1000"/>
            </a:lvl3pPr>
            <a:lvl4pPr marL="1371245" indent="0">
              <a:buNone/>
              <a:defRPr sz="900"/>
            </a:lvl4pPr>
            <a:lvl5pPr marL="1828327" indent="0">
              <a:buNone/>
              <a:defRPr sz="900"/>
            </a:lvl5pPr>
            <a:lvl6pPr marL="2285409" indent="0">
              <a:buNone/>
              <a:defRPr sz="900"/>
            </a:lvl6pPr>
            <a:lvl7pPr marL="2742490" indent="0">
              <a:buNone/>
              <a:defRPr sz="900"/>
            </a:lvl7pPr>
            <a:lvl8pPr marL="3199573" indent="0">
              <a:buNone/>
              <a:defRPr sz="900"/>
            </a:lvl8pPr>
            <a:lvl9pPr marL="365665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r>
              <a:rPr lang="de-DE">
                <a:solidFill>
                  <a:srgbClr val="000000"/>
                </a:solidFill>
              </a:rPr>
              <a:t>Page </a:t>
            </a:r>
            <a:fld id="{E4CCA09C-0C07-4217-81B5-487038311D11}"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14BCAD9D-719E-4126-9B89-5716AABC1CDB}"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064" y="206148"/>
            <a:ext cx="8229872" cy="8572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085" y="1200150"/>
            <a:ext cx="4049641" cy="33943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37323" y="1200151"/>
            <a:ext cx="4049641" cy="1648166"/>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37323" y="2946306"/>
            <a:ext cx="4049641" cy="164816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1"/>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61"/>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r>
              <a:rPr lang="de-DE">
                <a:solidFill>
                  <a:srgbClr val="000000"/>
                </a:solidFill>
              </a:rPr>
              <a:t>Page </a:t>
            </a:r>
            <a:fld id="{56217871-A4B2-46F3-8C8B-4105ED60024A}" type="slidenum">
              <a:rPr lang="de-DE">
                <a:solidFill>
                  <a:srgbClr val="000000"/>
                </a:solidFill>
              </a:rPr>
              <a:pPr/>
              <a:t>‹#›</a:t>
            </a:fld>
            <a:endParaRPr lang="en-GB">
              <a:solidFill>
                <a:srgbClr val="000000"/>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4192192"/>
            <a:ext cx="763588" cy="572690"/>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6979"/>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69" y="4655346"/>
            <a:ext cx="2761176" cy="265544"/>
          </a:xfrm>
          <a:prstGeom prst="rect">
            <a:avLst/>
          </a:prstGeom>
          <a:noFill/>
          <a:ln w="9525">
            <a:noFill/>
            <a:miter lim="800000"/>
            <a:headEnd/>
            <a:tailEnd/>
          </a:ln>
        </p:spPr>
        <p:txBody>
          <a:bodyPr wrap="none" lIns="80091" tIns="40048" rIns="80091" bIns="40048">
            <a:spAutoFit/>
          </a:bodyPr>
          <a:lstStyle/>
          <a:p>
            <a:pPr defTabSz="801346" eaLnBrk="0" hangingPunct="0">
              <a:defRPr/>
            </a:pPr>
            <a:r>
              <a:rPr lang="en-US" altLang="zh-CN" sz="1200" dirty="0">
                <a:solidFill>
                  <a:srgbClr val="000000"/>
                </a:solidFill>
                <a:latin typeface="FrutigerNext LT Bold" pitchFamily="20" charset="0"/>
                <a:ea typeface="ＭＳ Ｐゴシック" pitchFamily="34" charset="-128"/>
                <a:cs typeface="Arial" pitchFamily="34" charset="0"/>
              </a:rPr>
              <a:t>HUAWEI TECHNOLOGIES CO., LTD.</a:t>
            </a:r>
            <a:endParaRPr lang="en-US" altLang="zh-CN" sz="2200" dirty="0">
              <a:solidFill>
                <a:srgbClr val="000000"/>
              </a:solidFill>
              <a:latin typeface="Arial" pitchFamily="34" charset="0"/>
              <a:ea typeface="ＭＳ Ｐゴシック" pitchFamily="34" charset="-128"/>
              <a:cs typeface="Arial" pitchFamily="34" charset="0"/>
            </a:endParaRPr>
          </a:p>
        </p:txBody>
      </p:sp>
      <p:sp>
        <p:nvSpPr>
          <p:cNvPr id="7" name="Text Box 22"/>
          <p:cNvSpPr txBox="1">
            <a:spLocks noChangeArrowheads="1"/>
          </p:cNvSpPr>
          <p:nvPr/>
        </p:nvSpPr>
        <p:spPr bwMode="auto">
          <a:xfrm>
            <a:off x="7224715" y="3070623"/>
            <a:ext cx="1435044" cy="265544"/>
          </a:xfrm>
          <a:prstGeom prst="rect">
            <a:avLst/>
          </a:prstGeom>
          <a:noFill/>
          <a:ln w="9525">
            <a:noFill/>
            <a:miter lim="800000"/>
            <a:headEnd/>
            <a:tailEnd/>
          </a:ln>
        </p:spPr>
        <p:txBody>
          <a:bodyPr wrap="none" lIns="80091" tIns="40048" rIns="80091" bIns="40048">
            <a:spAutoFit/>
          </a:bodyPr>
          <a:lstStyle/>
          <a:p>
            <a:pPr defTabSz="801346" eaLnBrk="0" hangingPunct="0">
              <a:defRPr/>
            </a:pPr>
            <a:r>
              <a:rPr lang="en-US" altLang="zh-CN" sz="1200" dirty="0">
                <a:solidFill>
                  <a:srgbClr val="FFFFFF"/>
                </a:solidFill>
                <a:latin typeface="FrutigerNext LT Regular" pitchFamily="34" charset="0"/>
                <a:ea typeface="MS PGothic" pitchFamily="34" charset="-128"/>
                <a:cs typeface="Arial" pitchFamily="34" charset="0"/>
              </a:rPr>
              <a:t>www.huawei.com</a:t>
            </a:r>
          </a:p>
        </p:txBody>
      </p:sp>
      <p:sp>
        <p:nvSpPr>
          <p:cNvPr id="8" name="Rectangle 23"/>
          <p:cNvSpPr>
            <a:spLocks noChangeArrowheads="1"/>
          </p:cNvSpPr>
          <p:nvPr/>
        </p:nvSpPr>
        <p:spPr bwMode="auto">
          <a:xfrm>
            <a:off x="3984627" y="4655345"/>
            <a:ext cx="1565910" cy="265502"/>
          </a:xfrm>
          <a:prstGeom prst="rect">
            <a:avLst/>
          </a:prstGeom>
          <a:noFill/>
          <a:ln w="9525" algn="ctr">
            <a:noFill/>
            <a:miter lim="800000"/>
            <a:headEnd/>
            <a:tailEnd/>
          </a:ln>
          <a:effectLst/>
        </p:spPr>
        <p:txBody>
          <a:bodyPr wrap="none" lIns="80058" tIns="40027" rIns="80058" bIns="40027">
            <a:spAutoFit/>
          </a:bodyPr>
          <a:lstStyle/>
          <a:p>
            <a:pPr defTabSz="801346" eaLnBrk="0" hangingPunct="0">
              <a:defRPr/>
            </a:pPr>
            <a:r>
              <a:rPr lang="en-US" altLang="zh-CN" sz="1200" dirty="0">
                <a:solidFill>
                  <a:srgbClr val="000000"/>
                </a:solidFill>
                <a:latin typeface="FrutigerNext LT Bold" pitchFamily="20" charset="0"/>
                <a:ea typeface="MS PGothic" pitchFamily="34" charset="-128"/>
                <a:cs typeface="Arial" pitchFamily="34" charset="0"/>
              </a:rPr>
              <a:t>Huawei Confidential </a:t>
            </a:r>
          </a:p>
        </p:txBody>
      </p:sp>
      <p:sp>
        <p:nvSpPr>
          <p:cNvPr id="9" name="Rectangle 25"/>
          <p:cNvSpPr>
            <a:spLocks noChangeArrowheads="1"/>
          </p:cNvSpPr>
          <p:nvPr/>
        </p:nvSpPr>
        <p:spPr bwMode="auto">
          <a:xfrm>
            <a:off x="6792916" y="185741"/>
            <a:ext cx="1506920" cy="296279"/>
          </a:xfrm>
          <a:prstGeom prst="rect">
            <a:avLst/>
          </a:prstGeom>
          <a:noFill/>
          <a:ln w="9525" algn="ctr">
            <a:noFill/>
            <a:miter lim="800000"/>
            <a:headEnd/>
            <a:tailEnd/>
          </a:ln>
          <a:effectLst/>
        </p:spPr>
        <p:txBody>
          <a:bodyPr wrap="none" lIns="80058" tIns="40027" rIns="80058" bIns="40027">
            <a:spAutoFit/>
          </a:bodyPr>
          <a:lstStyle/>
          <a:p>
            <a:pPr defTabSz="801346" eaLnBrk="0" hangingPunct="0">
              <a:defRPr/>
            </a:pPr>
            <a:r>
              <a:rPr lang="en-US" altLang="zh-CN" sz="1400" b="1" dirty="0">
                <a:solidFill>
                  <a:srgbClr val="666666"/>
                </a:solidFill>
                <a:latin typeface="FrutigerNext LT Regular" pitchFamily="34" charset="0"/>
                <a:ea typeface="MS PGothic" pitchFamily="34" charset="-128"/>
                <a:cs typeface="Arial" pitchFamily="34" charset="0"/>
              </a:rPr>
              <a:t>Security Level:</a:t>
            </a:r>
            <a:r>
              <a:rPr lang="zh-CN" altLang="en-US" sz="1400" b="1" dirty="0">
                <a:solidFill>
                  <a:srgbClr val="666666"/>
                </a:solidFill>
                <a:latin typeface="FrutigerNext LT Regular" pitchFamily="34" charset="0"/>
                <a:ea typeface="MS PGothic" pitchFamily="34" charset="-128"/>
                <a:cs typeface="Arial" pitchFamily="34" charset="0"/>
              </a:rPr>
              <a:t> </a:t>
            </a:r>
          </a:p>
        </p:txBody>
      </p:sp>
      <p:sp>
        <p:nvSpPr>
          <p:cNvPr id="10" name="Text Box 66"/>
          <p:cNvSpPr txBox="1">
            <a:spLocks noChangeArrowheads="1"/>
          </p:cNvSpPr>
          <p:nvPr/>
        </p:nvSpPr>
        <p:spPr bwMode="auto">
          <a:xfrm>
            <a:off x="-1968500" y="991794"/>
            <a:ext cx="1968500" cy="3762663"/>
          </a:xfrm>
          <a:prstGeom prst="rect">
            <a:avLst/>
          </a:prstGeom>
          <a:noFill/>
          <a:ln w="9525" algn="ctr">
            <a:noFill/>
            <a:miter lim="800000"/>
            <a:headEnd/>
            <a:tailEnd/>
          </a:ln>
          <a:effectLst/>
        </p:spPr>
        <p:txBody>
          <a:bodyPr lIns="80103" tIns="40052" rIns="80103" bIns="40052">
            <a:spAutoFit/>
          </a:bodyPr>
          <a:lstStyle/>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英文标题</a:t>
            </a:r>
            <a:r>
              <a:rPr lang="en-US" altLang="zh-CN" sz="1100" dirty="0">
                <a:solidFill>
                  <a:srgbClr val="FFFFFF"/>
                </a:solidFill>
                <a:latin typeface="Arial" pitchFamily="34" charset="0"/>
                <a:ea typeface="华文细黑" pitchFamily="2" charset="-122"/>
                <a:cs typeface="Arial" pitchFamily="34" charset="0"/>
              </a:rPr>
              <a:t>:40-47pt  </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副标题</a:t>
            </a:r>
            <a:r>
              <a:rPr lang="en-US" altLang="zh-CN" sz="1100" dirty="0">
                <a:solidFill>
                  <a:srgbClr val="FFFFFF"/>
                </a:solidFill>
                <a:latin typeface="Arial" pitchFamily="34" charset="0"/>
                <a:ea typeface="华文细黑" pitchFamily="2" charset="-122"/>
                <a:cs typeface="Arial" pitchFamily="34" charset="0"/>
              </a:rPr>
              <a:t>:26-30pt</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字体颜色</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反白</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内部使用字体 </a:t>
            </a:r>
            <a:r>
              <a:rPr lang="en-US" altLang="zh-CN" sz="1100" dirty="0">
                <a:solidFill>
                  <a:srgbClr val="FFFFFF"/>
                </a:solidFill>
                <a:latin typeface="Arial" pitchFamily="34" charset="0"/>
                <a:ea typeface="华文细黑" pitchFamily="2" charset="-122"/>
                <a:cs typeface="Arial" pitchFamily="34" charset="0"/>
              </a:rPr>
              <a:t>:</a:t>
            </a:r>
          </a:p>
          <a:p>
            <a:pPr algn="r" defTabSz="801346" eaLnBrk="0" hangingPunct="0">
              <a:lnSpc>
                <a:spcPct val="125000"/>
              </a:lnSpc>
              <a:defRPr/>
            </a:pPr>
            <a:r>
              <a:rPr lang="en-US" altLang="zh-CN" sz="1100" dirty="0" err="1">
                <a:solidFill>
                  <a:srgbClr val="FFFFFF"/>
                </a:solidFill>
                <a:latin typeface="Arial" pitchFamily="34" charset="0"/>
                <a:ea typeface="华文细黑" pitchFamily="2" charset="-122"/>
                <a:cs typeface="Arial" pitchFamily="34" charset="0"/>
              </a:rPr>
              <a:t>FrutigerNext</a:t>
            </a:r>
            <a:r>
              <a:rPr lang="en-US" altLang="zh-CN" sz="1100" dirty="0">
                <a:solidFill>
                  <a:srgbClr val="FFFFFF"/>
                </a:solidFill>
                <a:latin typeface="Arial" pitchFamily="34" charset="0"/>
                <a:ea typeface="华文细黑" pitchFamily="2" charset="-122"/>
                <a:cs typeface="Arial" pitchFamily="34" charset="0"/>
              </a:rPr>
              <a:t> LT Medium</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外部使用字体 </a:t>
            </a:r>
            <a:r>
              <a:rPr lang="en-US" altLang="zh-CN" sz="1100" dirty="0">
                <a:solidFill>
                  <a:srgbClr val="FFFFFF"/>
                </a:solidFill>
                <a:latin typeface="Arial" pitchFamily="34" charset="0"/>
                <a:ea typeface="华文细黑" pitchFamily="2" charset="-122"/>
                <a:cs typeface="Arial" pitchFamily="34" charset="0"/>
              </a:rPr>
              <a:t>: Arial</a:t>
            </a: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中文标题</a:t>
            </a:r>
            <a:r>
              <a:rPr lang="en-US" altLang="zh-CN" sz="1100" dirty="0">
                <a:solidFill>
                  <a:srgbClr val="FFFFFF"/>
                </a:solidFill>
                <a:latin typeface="Arial" pitchFamily="34" charset="0"/>
                <a:ea typeface="华文细黑" pitchFamily="2" charset="-122"/>
                <a:cs typeface="Arial" pitchFamily="34" charset="0"/>
              </a:rPr>
              <a:t>:35-47pt</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字体</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黑体</a:t>
            </a:r>
          </a:p>
          <a:p>
            <a:pPr algn="r" defTabSz="801346" eaLnBrk="0" hangingPunct="0">
              <a:lnSpc>
                <a:spcPct val="125000"/>
              </a:lnSpc>
              <a:defRPr/>
            </a:pPr>
            <a:r>
              <a:rPr lang="en-US" altLang="zh-CN" sz="1100" dirty="0">
                <a:solidFill>
                  <a:srgbClr val="FFFFFF"/>
                </a:solidFill>
                <a:latin typeface="Arial" pitchFamily="34" charset="0"/>
                <a:ea typeface="华文细黑" pitchFamily="2" charset="-122"/>
                <a:cs typeface="Arial" pitchFamily="34" charset="0"/>
              </a:rPr>
              <a:t>  </a:t>
            </a:r>
            <a:r>
              <a:rPr lang="zh-CN" altLang="en-US" sz="1100" dirty="0">
                <a:solidFill>
                  <a:srgbClr val="FFFFFF"/>
                </a:solidFill>
                <a:latin typeface="Arial" pitchFamily="34" charset="0"/>
                <a:ea typeface="华文细黑" pitchFamily="2" charset="-122"/>
                <a:cs typeface="Arial" pitchFamily="34" charset="0"/>
              </a:rPr>
              <a:t>副标题</a:t>
            </a:r>
            <a:r>
              <a:rPr lang="en-US" altLang="zh-CN" sz="1100" dirty="0">
                <a:solidFill>
                  <a:srgbClr val="FFFFFF"/>
                </a:solidFill>
                <a:latin typeface="Arial" pitchFamily="34" charset="0"/>
                <a:ea typeface="华文细黑" pitchFamily="2" charset="-122"/>
                <a:cs typeface="Arial" pitchFamily="34" charset="0"/>
              </a:rPr>
              <a:t>:24-28pt</a:t>
            </a: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字体颜色</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反白</a:t>
            </a:r>
          </a:p>
          <a:p>
            <a:pPr algn="r" defTabSz="801346" eaLnBrk="0" hangingPunct="0">
              <a:lnSpc>
                <a:spcPct val="125000"/>
              </a:lnSpc>
              <a:defRPr/>
            </a:pPr>
            <a:r>
              <a:rPr lang="zh-CN" altLang="en-US" sz="1100" dirty="0">
                <a:solidFill>
                  <a:srgbClr val="FFFFFF"/>
                </a:solidFill>
                <a:latin typeface="Arial" pitchFamily="34" charset="0"/>
                <a:ea typeface="华文细黑" pitchFamily="2" charset="-122"/>
                <a:cs typeface="Arial" pitchFamily="34" charset="0"/>
              </a:rPr>
              <a:t>字体</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细黑体</a:t>
            </a:r>
          </a:p>
          <a:p>
            <a:pPr algn="r" defTabSz="801346" eaLnBrk="0" hangingPunct="0">
              <a:lnSpc>
                <a:spcPct val="125000"/>
              </a:lnSpc>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eaLnBrk="0" hangingPunct="0">
              <a:lnSpc>
                <a:spcPct val="125000"/>
              </a:lnSpc>
              <a:spcBef>
                <a:spcPct val="50000"/>
              </a:spcBef>
              <a:defRPr/>
            </a:pPr>
            <a:endParaRPr lang="zh-CN" altLang="en-US" sz="1100" dirty="0">
              <a:solidFill>
                <a:srgbClr val="000000"/>
              </a:solidFill>
              <a:latin typeface="Arial" pitchFamily="34" charset="0"/>
              <a:ea typeface="华文细黑" pitchFamily="2" charset="-122"/>
              <a:cs typeface="Arial" pitchFamily="34" charset="0"/>
            </a:endParaRPr>
          </a:p>
        </p:txBody>
      </p:sp>
      <p:sp>
        <p:nvSpPr>
          <p:cNvPr id="44047" name="Rectangle 15"/>
          <p:cNvSpPr>
            <a:spLocks noGrp="1" noChangeArrowheads="1"/>
          </p:cNvSpPr>
          <p:nvPr>
            <p:ph type="ctrTitle" sz="quarter"/>
          </p:nvPr>
        </p:nvSpPr>
        <p:spPr>
          <a:xfrm>
            <a:off x="636595" y="1044181"/>
            <a:ext cx="5303837" cy="1250156"/>
          </a:xfrm>
        </p:spPr>
        <p:txBody>
          <a:bodyPr/>
          <a:lstStyle>
            <a:lvl1pPr>
              <a:defRPr sz="43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7" y="2387206"/>
            <a:ext cx="5305425" cy="648890"/>
          </a:xfrm>
        </p:spPr>
        <p:txBody>
          <a:bodyPr lIns="80103" tIns="40052" rIns="80103" bIns="40052"/>
          <a:lstStyle>
            <a:lvl1pPr marL="0" indent="0">
              <a:buFont typeface="Wingdings" pitchFamily="2" charset="2"/>
              <a:buNone/>
              <a:defRPr sz="28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26"/>
          <p:cNvSpPr>
            <a:spLocks noGrp="1" noChangeArrowheads="1"/>
          </p:cNvSpPr>
          <p:nvPr>
            <p:ph type="dt" sz="quarter" idx="10"/>
          </p:nvPr>
        </p:nvSpPr>
        <p:spPr>
          <a:xfrm>
            <a:off x="684213" y="211935"/>
            <a:ext cx="2133600" cy="355997"/>
          </a:xfrm>
        </p:spPr>
        <p:txBody>
          <a:bodyPr lIns="80103" tIns="40052" rIns="80103" bIns="40052"/>
          <a:lstStyle>
            <a:lvl1pPr>
              <a:lnSpc>
                <a:spcPct val="100000"/>
              </a:lnSpc>
              <a:defRPr>
                <a:latin typeface="FrutigerNext LT Regular" charset="0"/>
              </a:defRPr>
            </a:lvl1pPr>
          </a:lstStyle>
          <a:p>
            <a:pPr>
              <a:defRPr/>
            </a:pPr>
            <a:fld id="{A3604001-4D34-4196-B8D6-B5C852DEA2D3}" type="datetime1">
              <a:rPr lang="zh-CN" altLang="en-US"/>
              <a:pPr>
                <a:defRPr/>
              </a:pPr>
              <a:t>2014/9/1</a:t>
            </a:fld>
            <a:endParaRPr lang="en-US" altLang="zh-CN"/>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C0E2937B-1A68-4DE3-9B4C-4D83EF56A15C}" type="slidenum">
              <a:rPr lang="de-DE" altLang="zh-CN"/>
              <a:pPr>
                <a:defRPr/>
              </a:pPr>
              <a:t>‹#›</a:t>
            </a:fld>
            <a:endParaRPr lang="en-GB" altLang="zh-CN"/>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9"/>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8"/>
            <a:ext cx="7772400" cy="1125140"/>
          </a:xfrm>
        </p:spPr>
        <p:txBody>
          <a:bodyPr anchor="b"/>
          <a:lstStyle>
            <a:lvl1pPr marL="0" indent="0">
              <a:buNone/>
              <a:defRPr sz="2000"/>
            </a:lvl1pPr>
            <a:lvl2pPr marL="457005" indent="0">
              <a:buNone/>
              <a:defRPr sz="1800"/>
            </a:lvl2pPr>
            <a:lvl3pPr marL="914008" indent="0">
              <a:buNone/>
              <a:defRPr sz="1600"/>
            </a:lvl3pPr>
            <a:lvl4pPr marL="1371013" indent="0">
              <a:buNone/>
              <a:defRPr sz="1400"/>
            </a:lvl4pPr>
            <a:lvl5pPr marL="1828019" indent="0">
              <a:buNone/>
              <a:defRPr sz="1400"/>
            </a:lvl5pPr>
            <a:lvl6pPr marL="2285023" indent="0">
              <a:buNone/>
              <a:defRPr sz="1400"/>
            </a:lvl6pPr>
            <a:lvl7pPr marL="2742026" indent="0">
              <a:buNone/>
              <a:defRPr sz="1400"/>
            </a:lvl7pPr>
            <a:lvl8pPr marL="3199031" indent="0">
              <a:buNone/>
              <a:defRPr sz="1400"/>
            </a:lvl8pPr>
            <a:lvl9pPr marL="3656036"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B82339A8-C086-4E62-B6CF-17816ED07E87}" type="slidenum">
              <a:rPr lang="de-DE" altLang="zh-CN"/>
              <a:pPr>
                <a:defRPr/>
              </a:pPr>
              <a:t>‹#›</a:t>
            </a:fld>
            <a:endParaRPr lang="en-GB" altLang="zh-CN"/>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9" y="1231112"/>
            <a:ext cx="3887787"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0" y="1231112"/>
            <a:ext cx="3889375"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t>Page </a:t>
            </a:r>
            <a:fld id="{6273D414-FE01-4D07-816C-0F451B6341BD}" type="slidenum">
              <a:rPr lang="de-DE" altLang="zh-CN"/>
              <a:pPr>
                <a:defRPr/>
              </a:pPr>
              <a:t>‹#›</a:t>
            </a:fld>
            <a:endParaRPr lang="en-GB" altLang="zh-CN"/>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005" indent="0">
              <a:buNone/>
              <a:defRPr sz="2000" b="1"/>
            </a:lvl2pPr>
            <a:lvl3pPr marL="914008" indent="0">
              <a:buNone/>
              <a:defRPr sz="1800" b="1"/>
            </a:lvl3pPr>
            <a:lvl4pPr marL="1371013" indent="0">
              <a:buNone/>
              <a:defRPr sz="1600" b="1"/>
            </a:lvl4pPr>
            <a:lvl5pPr marL="1828019" indent="0">
              <a:buNone/>
              <a:defRPr sz="1600" b="1"/>
            </a:lvl5pPr>
            <a:lvl6pPr marL="2285023" indent="0">
              <a:buNone/>
              <a:defRPr sz="1600" b="1"/>
            </a:lvl6pPr>
            <a:lvl7pPr marL="2742026" indent="0">
              <a:buNone/>
              <a:defRPr sz="1600" b="1"/>
            </a:lvl7pPr>
            <a:lvl8pPr marL="3199031" indent="0">
              <a:buNone/>
              <a:defRPr sz="1600" b="1"/>
            </a:lvl8pPr>
            <a:lvl9pPr marL="3656036"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05" indent="0">
              <a:buNone/>
              <a:defRPr sz="2000" b="1"/>
            </a:lvl2pPr>
            <a:lvl3pPr marL="914008" indent="0">
              <a:buNone/>
              <a:defRPr sz="1800" b="1"/>
            </a:lvl3pPr>
            <a:lvl4pPr marL="1371013" indent="0">
              <a:buNone/>
              <a:defRPr sz="1600" b="1"/>
            </a:lvl4pPr>
            <a:lvl5pPr marL="1828019" indent="0">
              <a:buNone/>
              <a:defRPr sz="1600" b="1"/>
            </a:lvl5pPr>
            <a:lvl6pPr marL="2285023" indent="0">
              <a:buNone/>
              <a:defRPr sz="1600" b="1"/>
            </a:lvl6pPr>
            <a:lvl7pPr marL="2742026" indent="0">
              <a:buNone/>
              <a:defRPr sz="1600" b="1"/>
            </a:lvl7pPr>
            <a:lvl8pPr marL="3199031" indent="0">
              <a:buNone/>
              <a:defRPr sz="1600" b="1"/>
            </a:lvl8pPr>
            <a:lvl9pPr marL="3656036"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r>
              <a:rPr lang="de-DE" altLang="zh-CN"/>
              <a:t>Page </a:t>
            </a:r>
            <a:fld id="{CEB311E4-2F03-4D2A-8897-6EB854CC55F2}" type="slidenum">
              <a:rPr lang="de-DE" altLang="zh-CN"/>
              <a:pPr>
                <a:defRPr/>
              </a:pPr>
              <a:t>‹#›</a:t>
            </a:fld>
            <a:endParaRPr lang="en-GB" altLang="zh-CN"/>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r>
              <a:rPr lang="de-DE" altLang="zh-CN"/>
              <a:t>Page </a:t>
            </a:r>
            <a:fld id="{B176AE52-E528-4709-97EA-AB480210BC4F}" type="slidenum">
              <a:rPr lang="de-DE" altLang="zh-CN"/>
              <a:pPr>
                <a:defRPr/>
              </a:pPr>
              <a:t>‹#›</a:t>
            </a:fld>
            <a:endParaRPr lang="en-GB" altLang="zh-CN"/>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t>Page </a:t>
            </a:r>
            <a:fld id="{EF1BC804-9AC5-4A75-989D-87B6CB050783}" type="slidenum">
              <a:rPr lang="de-DE" altLang="zh-CN"/>
              <a:pPr>
                <a:defRPr/>
              </a:pPr>
              <a:t>‹#›</a:t>
            </a:fld>
            <a:endParaRPr lang="en-GB" altLang="zh-CN"/>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005" indent="0">
              <a:buNone/>
              <a:defRPr sz="1200"/>
            </a:lvl2pPr>
            <a:lvl3pPr marL="914008" indent="0">
              <a:buNone/>
              <a:defRPr sz="1000"/>
            </a:lvl3pPr>
            <a:lvl4pPr marL="1371013" indent="0">
              <a:buNone/>
              <a:defRPr sz="900"/>
            </a:lvl4pPr>
            <a:lvl5pPr marL="1828019" indent="0">
              <a:buNone/>
              <a:defRPr sz="900"/>
            </a:lvl5pPr>
            <a:lvl6pPr marL="2285023" indent="0">
              <a:buNone/>
              <a:defRPr sz="900"/>
            </a:lvl6pPr>
            <a:lvl7pPr marL="2742026" indent="0">
              <a:buNone/>
              <a:defRPr sz="900"/>
            </a:lvl7pPr>
            <a:lvl8pPr marL="3199031" indent="0">
              <a:buNone/>
              <a:defRPr sz="900"/>
            </a:lvl8pPr>
            <a:lvl9pPr marL="3656036"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t>Page </a:t>
            </a:r>
            <a:fld id="{E6BA1263-573A-4EC5-A230-13BA7334F861}" type="slidenum">
              <a:rPr lang="de-DE" altLang="zh-CN"/>
              <a:pPr>
                <a:defRPr/>
              </a:pPr>
              <a:t>‹#›</a:t>
            </a:fld>
            <a:endParaRPr lang="en-GB" altLang="zh-CN"/>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1"/>
            <a:ext cx="5486400" cy="3086100"/>
          </a:xfrm>
        </p:spPr>
        <p:txBody>
          <a:bodyPr/>
          <a:lstStyle>
            <a:lvl1pPr marL="0" indent="0">
              <a:buNone/>
              <a:defRPr sz="3200"/>
            </a:lvl1pPr>
            <a:lvl2pPr marL="457005" indent="0">
              <a:buNone/>
              <a:defRPr sz="2800"/>
            </a:lvl2pPr>
            <a:lvl3pPr marL="914008" indent="0">
              <a:buNone/>
              <a:defRPr sz="2400"/>
            </a:lvl3pPr>
            <a:lvl4pPr marL="1371013" indent="0">
              <a:buNone/>
              <a:defRPr sz="2000"/>
            </a:lvl4pPr>
            <a:lvl5pPr marL="1828019" indent="0">
              <a:buNone/>
              <a:defRPr sz="2000"/>
            </a:lvl5pPr>
            <a:lvl6pPr marL="2285023" indent="0">
              <a:buNone/>
              <a:defRPr sz="2000"/>
            </a:lvl6pPr>
            <a:lvl7pPr marL="2742026" indent="0">
              <a:buNone/>
              <a:defRPr sz="2000"/>
            </a:lvl7pPr>
            <a:lvl8pPr marL="3199031" indent="0">
              <a:buNone/>
              <a:defRPr sz="2000"/>
            </a:lvl8pPr>
            <a:lvl9pPr marL="3656036"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9" y="4025507"/>
            <a:ext cx="5486400" cy="603647"/>
          </a:xfrm>
        </p:spPr>
        <p:txBody>
          <a:bodyPr/>
          <a:lstStyle>
            <a:lvl1pPr marL="0" indent="0">
              <a:buNone/>
              <a:defRPr sz="1400"/>
            </a:lvl1pPr>
            <a:lvl2pPr marL="457005" indent="0">
              <a:buNone/>
              <a:defRPr sz="1200"/>
            </a:lvl2pPr>
            <a:lvl3pPr marL="914008" indent="0">
              <a:buNone/>
              <a:defRPr sz="1000"/>
            </a:lvl3pPr>
            <a:lvl4pPr marL="1371013" indent="0">
              <a:buNone/>
              <a:defRPr sz="900"/>
            </a:lvl4pPr>
            <a:lvl5pPr marL="1828019" indent="0">
              <a:buNone/>
              <a:defRPr sz="900"/>
            </a:lvl5pPr>
            <a:lvl6pPr marL="2285023" indent="0">
              <a:buNone/>
              <a:defRPr sz="900"/>
            </a:lvl6pPr>
            <a:lvl7pPr marL="2742026" indent="0">
              <a:buNone/>
              <a:defRPr sz="900"/>
            </a:lvl7pPr>
            <a:lvl8pPr marL="3199031" indent="0">
              <a:buNone/>
              <a:defRPr sz="900"/>
            </a:lvl8pPr>
            <a:lvl9pPr marL="3656036"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t>Page </a:t>
            </a:r>
            <a:fld id="{56484829-4B53-4CAF-A6B2-A5E502111EE2}" type="slidenum">
              <a:rPr lang="de-DE" altLang="zh-CN"/>
              <a:pPr>
                <a:defRPr/>
              </a:pPr>
              <a:t>‹#›</a:t>
            </a:fld>
            <a:endParaRPr lang="en-GB"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16比9"/>
          <p:cNvPicPr>
            <a:picLocks noChangeAspect="1" noChangeArrowheads="1"/>
          </p:cNvPicPr>
          <p:nvPr/>
        </p:nvPicPr>
        <p:blipFill>
          <a:blip r:embed="rId2" cstate="print"/>
          <a:srcRect/>
          <a:stretch>
            <a:fillRect/>
          </a:stretch>
        </p:blipFill>
        <p:spPr bwMode="auto">
          <a:xfrm>
            <a:off x="0" y="655642"/>
            <a:ext cx="9144000" cy="2833687"/>
          </a:xfrm>
          <a:prstGeom prst="rect">
            <a:avLst/>
          </a:prstGeom>
          <a:noFill/>
          <a:ln w="9525">
            <a:noFill/>
            <a:miter lim="800000"/>
            <a:headEnd/>
            <a:tailEnd/>
          </a:ln>
        </p:spPr>
      </p:pic>
      <p:pic>
        <p:nvPicPr>
          <p:cNvPr id="5" name="Picture 3" descr="Logo"/>
          <p:cNvPicPr>
            <a:picLocks noChangeAspect="1" noChangeArrowheads="1"/>
          </p:cNvPicPr>
          <p:nvPr/>
        </p:nvPicPr>
        <p:blipFill>
          <a:blip r:embed="rId3" cstate="print"/>
          <a:srcRect/>
          <a:stretch>
            <a:fillRect/>
          </a:stretch>
        </p:blipFill>
        <p:spPr bwMode="auto">
          <a:xfrm>
            <a:off x="7575556" y="4175125"/>
            <a:ext cx="614363" cy="615950"/>
          </a:xfrm>
          <a:prstGeom prst="rect">
            <a:avLst/>
          </a:prstGeom>
          <a:noFill/>
          <a:ln w="9525">
            <a:noFill/>
            <a:miter lim="800000"/>
            <a:headEnd/>
            <a:tailEnd/>
          </a:ln>
        </p:spPr>
      </p:pic>
      <p:sp>
        <p:nvSpPr>
          <p:cNvPr id="6" name="Text Box 6"/>
          <p:cNvSpPr txBox="1">
            <a:spLocks noChangeArrowheads="1"/>
          </p:cNvSpPr>
          <p:nvPr/>
        </p:nvSpPr>
        <p:spPr bwMode="auto">
          <a:xfrm>
            <a:off x="654051" y="4654550"/>
            <a:ext cx="2307941" cy="220208"/>
          </a:xfrm>
          <a:prstGeom prst="rect">
            <a:avLst/>
          </a:prstGeom>
          <a:noFill/>
          <a:ln w="9525">
            <a:noFill/>
            <a:miter lim="800000"/>
            <a:headEnd/>
            <a:tailEnd/>
          </a:ln>
        </p:spPr>
        <p:txBody>
          <a:bodyPr wrap="none" lIns="65691" tIns="32839" rIns="65691" bIns="32839">
            <a:spAutoFit/>
          </a:bodyPr>
          <a:lstStyle/>
          <a:p>
            <a:pPr defTabSz="656841" eaLnBrk="0" hangingPunct="0">
              <a:defRPr/>
            </a:pPr>
            <a:r>
              <a:rPr lang="en-US" altLang="zh-CN" sz="1000" dirty="0">
                <a:solidFill>
                  <a:srgbClr val="000000"/>
                </a:solidFill>
                <a:latin typeface="FrutigerNext LT Bold" pitchFamily="1" charset="0"/>
                <a:ea typeface="ＭＳ Ｐゴシック" pitchFamily="34" charset="-128"/>
              </a:rPr>
              <a:t>HUAWEI TECHNOLOGIES CO., LTD.</a:t>
            </a:r>
            <a:endParaRPr lang="en-US" altLang="zh-CN" dirty="0">
              <a:solidFill>
                <a:srgbClr val="000000"/>
              </a:solidFill>
              <a:latin typeface="Arial" charset="0"/>
              <a:ea typeface="ＭＳ Ｐゴシック" pitchFamily="34" charset="-128"/>
            </a:endParaRPr>
          </a:p>
        </p:txBody>
      </p:sp>
      <p:sp>
        <p:nvSpPr>
          <p:cNvPr id="7" name="Text Box 7"/>
          <p:cNvSpPr txBox="1">
            <a:spLocks noChangeArrowheads="1"/>
          </p:cNvSpPr>
          <p:nvPr/>
        </p:nvSpPr>
        <p:spPr bwMode="auto">
          <a:xfrm>
            <a:off x="7224717" y="3070226"/>
            <a:ext cx="1197059" cy="220208"/>
          </a:xfrm>
          <a:prstGeom prst="rect">
            <a:avLst/>
          </a:prstGeom>
          <a:noFill/>
          <a:ln w="9525">
            <a:noFill/>
            <a:miter lim="800000"/>
            <a:headEnd/>
            <a:tailEnd/>
          </a:ln>
        </p:spPr>
        <p:txBody>
          <a:bodyPr wrap="none" lIns="65691" tIns="32839" rIns="65691" bIns="32839">
            <a:spAutoFit/>
          </a:bodyPr>
          <a:lstStyle/>
          <a:p>
            <a:pPr defTabSz="656841" eaLnBrk="0" hangingPunct="0">
              <a:defRPr/>
            </a:pPr>
            <a:r>
              <a:rPr lang="en-US" altLang="zh-CN" sz="1000" dirty="0">
                <a:solidFill>
                  <a:srgbClr val="FFFFFF"/>
                </a:solidFill>
                <a:latin typeface="FrutigerNext LT Regular" pitchFamily="34" charset="0"/>
                <a:ea typeface="ＭＳ Ｐゴシック" pitchFamily="34" charset="-128"/>
              </a:rPr>
              <a:t>www.huawei.com</a:t>
            </a:r>
          </a:p>
        </p:txBody>
      </p:sp>
      <p:sp>
        <p:nvSpPr>
          <p:cNvPr id="8" name="Rectangle 8"/>
          <p:cNvSpPr>
            <a:spLocks noChangeArrowheads="1"/>
          </p:cNvSpPr>
          <p:nvPr/>
        </p:nvSpPr>
        <p:spPr bwMode="auto">
          <a:xfrm>
            <a:off x="3984628" y="4654555"/>
            <a:ext cx="1302807" cy="220171"/>
          </a:xfrm>
          <a:prstGeom prst="rect">
            <a:avLst/>
          </a:prstGeom>
          <a:noFill/>
          <a:ln w="9525" algn="ctr">
            <a:noFill/>
            <a:miter lim="800000"/>
            <a:headEnd/>
            <a:tailEnd/>
          </a:ln>
          <a:effectLst/>
        </p:spPr>
        <p:txBody>
          <a:bodyPr wrap="none" lIns="65666" tIns="32821" rIns="65666" bIns="32821">
            <a:spAutoFit/>
          </a:bodyPr>
          <a:lstStyle/>
          <a:p>
            <a:pPr defTabSz="656841" eaLnBrk="0" hangingPunct="0">
              <a:defRPr/>
            </a:pPr>
            <a:r>
              <a:rPr lang="en-US" altLang="zh-CN" sz="1000" dirty="0">
                <a:solidFill>
                  <a:srgbClr val="000000"/>
                </a:solidFill>
                <a:latin typeface="FrutigerNext LT Bold" pitchFamily="1" charset="0"/>
                <a:ea typeface="ＭＳ Ｐゴシック" pitchFamily="34" charset="-128"/>
              </a:rPr>
              <a:t>Huawei Confidential </a:t>
            </a:r>
          </a:p>
        </p:txBody>
      </p:sp>
      <p:sp>
        <p:nvSpPr>
          <p:cNvPr id="9" name="Rectangle 9"/>
          <p:cNvSpPr>
            <a:spLocks noChangeArrowheads="1"/>
          </p:cNvSpPr>
          <p:nvPr/>
        </p:nvSpPr>
        <p:spPr bwMode="auto">
          <a:xfrm>
            <a:off x="6677031" y="227014"/>
            <a:ext cx="1785311" cy="235560"/>
          </a:xfrm>
          <a:prstGeom prst="rect">
            <a:avLst/>
          </a:prstGeom>
          <a:noFill/>
          <a:ln w="9525" algn="ctr">
            <a:noFill/>
            <a:miter lim="800000"/>
            <a:headEnd/>
            <a:tailEnd/>
          </a:ln>
          <a:effectLst/>
        </p:spPr>
        <p:txBody>
          <a:bodyPr wrap="none" lIns="65666" tIns="32821" rIns="65666" bIns="32821">
            <a:spAutoFit/>
          </a:bodyPr>
          <a:lstStyle/>
          <a:p>
            <a:pPr defTabSz="656841" eaLnBrk="0" hangingPunct="0">
              <a:defRPr/>
            </a:pPr>
            <a:r>
              <a:rPr lang="en-US" altLang="zh-CN" sz="1100" b="1" dirty="0">
                <a:solidFill>
                  <a:srgbClr val="666666"/>
                </a:solidFill>
                <a:latin typeface="FrutigerNext LT Regular" pitchFamily="34" charset="0"/>
                <a:ea typeface="ＭＳ Ｐゴシック" pitchFamily="34" charset="-128"/>
              </a:rPr>
              <a:t>Security Level: Internal </a:t>
            </a:r>
          </a:p>
        </p:txBody>
      </p:sp>
      <p:sp>
        <p:nvSpPr>
          <p:cNvPr id="10" name="Text Box 11"/>
          <p:cNvSpPr txBox="1">
            <a:spLocks noChangeArrowheads="1"/>
          </p:cNvSpPr>
          <p:nvPr/>
        </p:nvSpPr>
        <p:spPr bwMode="auto">
          <a:xfrm>
            <a:off x="-1966912" y="993778"/>
            <a:ext cx="1966913" cy="3078689"/>
          </a:xfrm>
          <a:prstGeom prst="rect">
            <a:avLst/>
          </a:prstGeom>
          <a:noFill/>
          <a:ln w="9525" algn="ctr">
            <a:noFill/>
            <a:miter lim="800000"/>
            <a:headEnd/>
            <a:tailEnd/>
          </a:ln>
          <a:effectLst/>
        </p:spPr>
        <p:txBody>
          <a:bodyPr lIns="65705" tIns="32842" rIns="65705" bIns="32842">
            <a:spAutoFit/>
          </a:bodyPr>
          <a:lstStyle/>
          <a:p>
            <a:pPr algn="r" defTabSz="656841" eaLnBrk="0" hangingPunct="0">
              <a:lnSpc>
                <a:spcPct val="125000"/>
              </a:lnSpc>
              <a:defRPr/>
            </a:pPr>
            <a:r>
              <a:rPr lang="zh-CN" altLang="en-US" sz="900" dirty="0">
                <a:solidFill>
                  <a:srgbClr val="FFFFFF"/>
                </a:solidFill>
                <a:latin typeface="Arial" charset="0"/>
                <a:ea typeface="华文细黑" pitchFamily="2" charset="-122"/>
              </a:rPr>
              <a:t>英文标题</a:t>
            </a:r>
            <a:r>
              <a:rPr lang="en-US" altLang="zh-CN" sz="900" dirty="0">
                <a:solidFill>
                  <a:srgbClr val="FFFFFF"/>
                </a:solidFill>
                <a:latin typeface="Arial" charset="0"/>
                <a:ea typeface="华文细黑" pitchFamily="2" charset="-122"/>
              </a:rPr>
              <a:t>:40-47pt  </a:t>
            </a:r>
          </a:p>
          <a:p>
            <a:pPr algn="r" defTabSz="656841" eaLnBrk="0" hangingPunct="0">
              <a:lnSpc>
                <a:spcPct val="125000"/>
              </a:lnSpc>
              <a:defRPr/>
            </a:pPr>
            <a:r>
              <a:rPr lang="zh-CN" altLang="en-US" sz="900" dirty="0">
                <a:solidFill>
                  <a:srgbClr val="FFFFFF"/>
                </a:solidFill>
                <a:latin typeface="Arial" charset="0"/>
                <a:ea typeface="华文细黑" pitchFamily="2" charset="-122"/>
              </a:rPr>
              <a:t>副标题</a:t>
            </a:r>
            <a:r>
              <a:rPr lang="en-US" altLang="zh-CN" sz="900" dirty="0">
                <a:solidFill>
                  <a:srgbClr val="FFFFFF"/>
                </a:solidFill>
                <a:latin typeface="Arial" charset="0"/>
                <a:ea typeface="华文细黑" pitchFamily="2" charset="-122"/>
              </a:rPr>
              <a:t>:26-30pt</a:t>
            </a:r>
          </a:p>
          <a:p>
            <a:pPr algn="r" defTabSz="656841" eaLnBrk="0" hangingPunct="0">
              <a:lnSpc>
                <a:spcPct val="125000"/>
              </a:lnSpc>
              <a:defRPr/>
            </a:pPr>
            <a:r>
              <a:rPr lang="zh-CN" altLang="en-US" sz="900" dirty="0">
                <a:solidFill>
                  <a:srgbClr val="FFFFFF"/>
                </a:solidFill>
                <a:latin typeface="Arial" charset="0"/>
                <a:ea typeface="华文细黑" pitchFamily="2" charset="-122"/>
              </a:rPr>
              <a:t>字体颜色</a:t>
            </a:r>
            <a:r>
              <a:rPr lang="en-US" altLang="zh-CN" sz="900" dirty="0">
                <a:solidFill>
                  <a:srgbClr val="FFFFFF"/>
                </a:solidFill>
                <a:latin typeface="Arial" charset="0"/>
                <a:ea typeface="华文细黑" pitchFamily="2" charset="-122"/>
              </a:rPr>
              <a:t>:</a:t>
            </a:r>
            <a:r>
              <a:rPr lang="zh-CN" altLang="en-US" sz="900" dirty="0">
                <a:solidFill>
                  <a:srgbClr val="FFFFFF"/>
                </a:solidFill>
                <a:latin typeface="Arial" charset="0"/>
                <a:ea typeface="华文细黑" pitchFamily="2" charset="-122"/>
              </a:rPr>
              <a:t>反白</a:t>
            </a:r>
          </a:p>
          <a:p>
            <a:pPr algn="r" defTabSz="656841" eaLnBrk="0" hangingPunct="0">
              <a:lnSpc>
                <a:spcPct val="125000"/>
              </a:lnSpc>
              <a:defRPr/>
            </a:pPr>
            <a:r>
              <a:rPr lang="zh-CN" altLang="en-US" sz="900" dirty="0">
                <a:solidFill>
                  <a:srgbClr val="FFFFFF"/>
                </a:solidFill>
                <a:latin typeface="Arial" charset="0"/>
                <a:ea typeface="华文细黑" pitchFamily="2" charset="-122"/>
              </a:rPr>
              <a:t>内部使用字体 </a:t>
            </a:r>
            <a:r>
              <a:rPr lang="en-US" altLang="zh-CN" sz="900" dirty="0">
                <a:solidFill>
                  <a:srgbClr val="FFFFFF"/>
                </a:solidFill>
                <a:latin typeface="Arial" charset="0"/>
                <a:ea typeface="华文细黑" pitchFamily="2" charset="-122"/>
              </a:rPr>
              <a:t>:</a:t>
            </a:r>
          </a:p>
          <a:p>
            <a:pPr algn="r" defTabSz="656841" eaLnBrk="0" hangingPunct="0">
              <a:lnSpc>
                <a:spcPct val="125000"/>
              </a:lnSpc>
              <a:defRPr/>
            </a:pPr>
            <a:r>
              <a:rPr lang="en-US" altLang="zh-CN" sz="900" dirty="0" err="1">
                <a:solidFill>
                  <a:srgbClr val="FFFFFF"/>
                </a:solidFill>
                <a:latin typeface="Arial" charset="0"/>
                <a:ea typeface="华文细黑" pitchFamily="2" charset="-122"/>
              </a:rPr>
              <a:t>FrutigerNext</a:t>
            </a:r>
            <a:r>
              <a:rPr lang="en-US" altLang="zh-CN" sz="900" dirty="0">
                <a:solidFill>
                  <a:srgbClr val="FFFFFF"/>
                </a:solidFill>
                <a:latin typeface="Arial" charset="0"/>
                <a:ea typeface="华文细黑" pitchFamily="2" charset="-122"/>
              </a:rPr>
              <a:t> LT Medium</a:t>
            </a:r>
          </a:p>
          <a:p>
            <a:pPr algn="r" defTabSz="656841" eaLnBrk="0" hangingPunct="0">
              <a:lnSpc>
                <a:spcPct val="125000"/>
              </a:lnSpc>
              <a:defRPr/>
            </a:pPr>
            <a:r>
              <a:rPr lang="zh-CN" altLang="en-US" sz="900" dirty="0">
                <a:solidFill>
                  <a:srgbClr val="FFFFFF"/>
                </a:solidFill>
                <a:latin typeface="Arial" charset="0"/>
                <a:ea typeface="华文细黑" pitchFamily="2" charset="-122"/>
              </a:rPr>
              <a:t>外部使用字体 </a:t>
            </a:r>
            <a:r>
              <a:rPr lang="en-US" altLang="zh-CN" sz="900" dirty="0">
                <a:solidFill>
                  <a:srgbClr val="FFFFFF"/>
                </a:solidFill>
                <a:latin typeface="Arial" charset="0"/>
                <a:ea typeface="华文细黑" pitchFamily="2" charset="-122"/>
              </a:rPr>
              <a:t>: Arial</a:t>
            </a: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r>
              <a:rPr lang="zh-CN" altLang="en-US" sz="900" dirty="0">
                <a:solidFill>
                  <a:srgbClr val="FFFFFF"/>
                </a:solidFill>
                <a:latin typeface="Arial" charset="0"/>
                <a:ea typeface="华文细黑" pitchFamily="2" charset="-122"/>
              </a:rPr>
              <a:t>中文标题</a:t>
            </a:r>
            <a:r>
              <a:rPr lang="en-US" altLang="zh-CN" sz="900" dirty="0">
                <a:solidFill>
                  <a:srgbClr val="FFFFFF"/>
                </a:solidFill>
                <a:latin typeface="Arial" charset="0"/>
                <a:ea typeface="华文细黑" pitchFamily="2" charset="-122"/>
              </a:rPr>
              <a:t>:35-47pt</a:t>
            </a:r>
          </a:p>
          <a:p>
            <a:pPr algn="r" defTabSz="656841" eaLnBrk="0" hangingPunct="0">
              <a:lnSpc>
                <a:spcPct val="125000"/>
              </a:lnSpc>
              <a:defRPr/>
            </a:pPr>
            <a:r>
              <a:rPr lang="zh-CN" altLang="en-US" sz="900" dirty="0">
                <a:solidFill>
                  <a:srgbClr val="FFFFFF"/>
                </a:solidFill>
                <a:latin typeface="Arial" charset="0"/>
                <a:ea typeface="华文细黑" pitchFamily="2" charset="-122"/>
              </a:rPr>
              <a:t>字体</a:t>
            </a:r>
            <a:r>
              <a:rPr lang="en-US" altLang="zh-CN" sz="900" dirty="0">
                <a:solidFill>
                  <a:srgbClr val="FFFFFF"/>
                </a:solidFill>
                <a:latin typeface="Arial" charset="0"/>
                <a:ea typeface="华文细黑" pitchFamily="2" charset="-122"/>
              </a:rPr>
              <a:t>:</a:t>
            </a:r>
            <a:r>
              <a:rPr lang="zh-CN" altLang="en-US" sz="900" dirty="0">
                <a:solidFill>
                  <a:srgbClr val="FFFFFF"/>
                </a:solidFill>
                <a:latin typeface="Arial" charset="0"/>
                <a:ea typeface="华文细黑" pitchFamily="2" charset="-122"/>
              </a:rPr>
              <a:t>黑体</a:t>
            </a:r>
          </a:p>
          <a:p>
            <a:pPr algn="r" defTabSz="656841" eaLnBrk="0" hangingPunct="0">
              <a:lnSpc>
                <a:spcPct val="125000"/>
              </a:lnSpc>
              <a:defRPr/>
            </a:pPr>
            <a:r>
              <a:rPr lang="en-US" altLang="zh-CN" sz="900" dirty="0">
                <a:solidFill>
                  <a:srgbClr val="FFFFFF"/>
                </a:solidFill>
                <a:latin typeface="Arial" charset="0"/>
                <a:ea typeface="华文细黑" pitchFamily="2" charset="-122"/>
              </a:rPr>
              <a:t>  </a:t>
            </a:r>
            <a:r>
              <a:rPr lang="zh-CN" altLang="en-US" sz="900" dirty="0">
                <a:solidFill>
                  <a:srgbClr val="FFFFFF"/>
                </a:solidFill>
                <a:latin typeface="Arial" charset="0"/>
                <a:ea typeface="华文细黑" pitchFamily="2" charset="-122"/>
              </a:rPr>
              <a:t>副标题</a:t>
            </a:r>
            <a:r>
              <a:rPr lang="en-US" altLang="zh-CN" sz="900" dirty="0">
                <a:solidFill>
                  <a:srgbClr val="FFFFFF"/>
                </a:solidFill>
                <a:latin typeface="Arial" charset="0"/>
                <a:ea typeface="华文细黑" pitchFamily="2" charset="-122"/>
              </a:rPr>
              <a:t>:24-28pt</a:t>
            </a: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r>
              <a:rPr lang="zh-CN" altLang="en-US" sz="900" dirty="0">
                <a:solidFill>
                  <a:srgbClr val="FFFFFF"/>
                </a:solidFill>
                <a:latin typeface="Arial" charset="0"/>
                <a:ea typeface="华文细黑" pitchFamily="2" charset="-122"/>
              </a:rPr>
              <a:t>字体颜色</a:t>
            </a:r>
            <a:r>
              <a:rPr lang="en-US" altLang="zh-CN" sz="900" dirty="0">
                <a:solidFill>
                  <a:srgbClr val="FFFFFF"/>
                </a:solidFill>
                <a:latin typeface="Arial" charset="0"/>
                <a:ea typeface="华文细黑" pitchFamily="2" charset="-122"/>
              </a:rPr>
              <a:t>:</a:t>
            </a:r>
            <a:r>
              <a:rPr lang="zh-CN" altLang="en-US" sz="900" dirty="0">
                <a:solidFill>
                  <a:srgbClr val="FFFFFF"/>
                </a:solidFill>
                <a:latin typeface="Arial" charset="0"/>
                <a:ea typeface="华文细黑" pitchFamily="2" charset="-122"/>
              </a:rPr>
              <a:t>反白</a:t>
            </a:r>
          </a:p>
          <a:p>
            <a:pPr algn="r" defTabSz="656841" eaLnBrk="0" hangingPunct="0">
              <a:lnSpc>
                <a:spcPct val="125000"/>
              </a:lnSpc>
              <a:defRPr/>
            </a:pPr>
            <a:r>
              <a:rPr lang="zh-CN" altLang="en-US" sz="900" dirty="0">
                <a:solidFill>
                  <a:srgbClr val="FFFFFF"/>
                </a:solidFill>
                <a:latin typeface="Arial" charset="0"/>
                <a:ea typeface="华文细黑" pitchFamily="2" charset="-122"/>
              </a:rPr>
              <a:t>字体</a:t>
            </a:r>
            <a:r>
              <a:rPr lang="en-US" altLang="zh-CN" sz="900" dirty="0">
                <a:solidFill>
                  <a:srgbClr val="FFFFFF"/>
                </a:solidFill>
                <a:latin typeface="Arial" charset="0"/>
                <a:ea typeface="华文细黑" pitchFamily="2" charset="-122"/>
              </a:rPr>
              <a:t>:</a:t>
            </a:r>
            <a:r>
              <a:rPr lang="zh-CN" altLang="en-US" sz="900" dirty="0">
                <a:solidFill>
                  <a:srgbClr val="FFFFFF"/>
                </a:solidFill>
                <a:latin typeface="Arial" charset="0"/>
                <a:ea typeface="华文细黑" pitchFamily="2" charset="-122"/>
              </a:rPr>
              <a:t>细黑体</a:t>
            </a:r>
          </a:p>
          <a:p>
            <a:pPr algn="r" defTabSz="656841" eaLnBrk="0" hangingPunct="0">
              <a:lnSpc>
                <a:spcPct val="125000"/>
              </a:lnSpc>
              <a:defRPr/>
            </a:pP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endParaRPr lang="zh-CN" altLang="en-US" sz="900" dirty="0">
              <a:solidFill>
                <a:srgbClr val="FFFFFF"/>
              </a:solidFill>
              <a:latin typeface="Arial" charset="0"/>
              <a:ea typeface="华文细黑" pitchFamily="2" charset="-122"/>
            </a:endParaRPr>
          </a:p>
          <a:p>
            <a:pPr algn="r" defTabSz="656841" eaLnBrk="0" hangingPunct="0">
              <a:lnSpc>
                <a:spcPct val="125000"/>
              </a:lnSpc>
              <a:defRPr/>
            </a:pPr>
            <a:endParaRPr lang="zh-CN" altLang="en-US" sz="900" dirty="0">
              <a:solidFill>
                <a:srgbClr val="FFFFFF"/>
              </a:solidFill>
              <a:latin typeface="Arial" charset="0"/>
              <a:ea typeface="华文细黑" pitchFamily="2" charset="-122"/>
            </a:endParaRPr>
          </a:p>
          <a:p>
            <a:pPr algn="r" defTabSz="656841" eaLnBrk="0" hangingPunct="0">
              <a:lnSpc>
                <a:spcPct val="125000"/>
              </a:lnSpc>
              <a:spcBef>
                <a:spcPct val="50000"/>
              </a:spcBef>
              <a:defRPr/>
            </a:pPr>
            <a:endParaRPr lang="zh-CN" altLang="en-US" sz="900" dirty="0">
              <a:solidFill>
                <a:srgbClr val="000000"/>
              </a:solidFill>
              <a:latin typeface="Arial" charset="0"/>
              <a:ea typeface="华文细黑" pitchFamily="2" charset="-122"/>
            </a:endParaRPr>
          </a:p>
        </p:txBody>
      </p:sp>
      <p:sp>
        <p:nvSpPr>
          <p:cNvPr id="664580" name="Rectangle 4"/>
          <p:cNvSpPr>
            <a:spLocks noGrp="1" noChangeArrowheads="1"/>
          </p:cNvSpPr>
          <p:nvPr>
            <p:ph type="ctrTitle" sz="quarter"/>
          </p:nvPr>
        </p:nvSpPr>
        <p:spPr>
          <a:xfrm>
            <a:off x="685621" y="1043967"/>
            <a:ext cx="5304044" cy="1249867"/>
          </a:xfrm>
        </p:spPr>
        <p:txBody>
          <a:bodyPr lIns="65705" tIns="32842" rIns="65705" bIns="32842"/>
          <a:lstStyle>
            <a:lvl1pPr algn="ctr">
              <a:defRPr sz="3400" b="1">
                <a:solidFill>
                  <a:schemeClr val="bg1"/>
                </a:solidFill>
              </a:defRPr>
            </a:lvl1pPr>
          </a:lstStyle>
          <a:p>
            <a:r>
              <a:rPr lang="zh-CN" altLang="en-US"/>
              <a:t>单击此处编辑母版标题样式</a:t>
            </a:r>
          </a:p>
        </p:txBody>
      </p:sp>
      <p:sp>
        <p:nvSpPr>
          <p:cNvPr id="664581" name="Rectangle 5"/>
          <p:cNvSpPr>
            <a:spLocks noGrp="1" noChangeArrowheads="1"/>
          </p:cNvSpPr>
          <p:nvPr>
            <p:ph type="subTitle" sz="quarter" idx="1"/>
          </p:nvPr>
        </p:nvSpPr>
        <p:spPr>
          <a:xfrm>
            <a:off x="684441" y="2386663"/>
            <a:ext cx="5305234" cy="648740"/>
          </a:xfrm>
        </p:spPr>
        <p:txBody>
          <a:bodyPr lIns="65705" tIns="32842" rIns="65705" bIns="32842"/>
          <a:lstStyle>
            <a:lvl1pPr marL="0" indent="0" algn="ctr">
              <a:buFont typeface="Wingdings" pitchFamily="2" charset="2"/>
              <a:buNone/>
              <a:defRPr sz="1700" b="0">
                <a:solidFill>
                  <a:schemeClr val="bg1"/>
                </a:solidFill>
                <a:latin typeface="华文细黑" pitchFamily="2" charset="-122"/>
              </a:defRPr>
            </a:lvl1pPr>
          </a:lstStyle>
          <a:p>
            <a:r>
              <a:rPr lang="zh-CN" altLang="en-US"/>
              <a:t>单击此处编辑母版副标题样式</a:t>
            </a:r>
          </a:p>
        </p:txBody>
      </p:sp>
      <p:sp>
        <p:nvSpPr>
          <p:cNvPr id="11" name="Date Placeholder 10"/>
          <p:cNvSpPr>
            <a:spLocks noGrp="1" noChangeArrowheads="1"/>
          </p:cNvSpPr>
          <p:nvPr>
            <p:ph type="dt" sz="quarter" idx="10"/>
          </p:nvPr>
        </p:nvSpPr>
        <p:spPr bwMode="auto">
          <a:xfrm>
            <a:off x="684215" y="273050"/>
            <a:ext cx="2135187" cy="355600"/>
          </a:xfrm>
          <a:prstGeom prst="rect">
            <a:avLst/>
          </a:prstGeom>
          <a:ln>
            <a:miter lim="800000"/>
            <a:headEnd/>
            <a:tailEnd/>
          </a:ln>
        </p:spPr>
        <p:txBody>
          <a:bodyPr vert="horz" wrap="square" lIns="65705" tIns="32842" rIns="65705" bIns="32842" numCol="1" anchor="t" anchorCtr="0" compatLnSpc="1">
            <a:prstTxWarp prst="textNoShape">
              <a:avLst/>
            </a:prstTxWarp>
          </a:bodyPr>
          <a:lstStyle>
            <a:lvl1pPr eaLnBrk="0" hangingPunct="0">
              <a:defRPr sz="1000" b="0">
                <a:solidFill>
                  <a:srgbClr val="000000"/>
                </a:solidFill>
                <a:latin typeface="FrutigerNext LT Regular" pitchFamily="34" charset="0"/>
                <a:ea typeface="MS PGothic" pitchFamily="34" charset="-128"/>
              </a:defRPr>
            </a:lvl1pPr>
          </a:lstStyle>
          <a:p>
            <a:pPr>
              <a:defRPr/>
            </a:pPr>
            <a:fld id="{9D26FBC1-6072-46C1-BFB9-2F0A70AB95B8}" type="datetime1">
              <a:rPr lang="zh-CN" altLang="en-US"/>
              <a:pPr>
                <a:defRPr/>
              </a:pPr>
              <a:t>2014/9/1</a:t>
            </a:fld>
            <a:endParaRPr lang="en-US" altLang="zh-CN"/>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7B1BD9EB-2537-4695-8BAF-F77E5891B97B}" type="slidenum">
              <a:rPr lang="de-DE" altLang="zh-CN"/>
              <a:pPr>
                <a:defRPr/>
              </a:pPr>
              <a:t>‹#›</a:t>
            </a:fld>
            <a:endParaRPr lang="en-GB" altLang="zh-CN"/>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1"/>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61"/>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4278B37A-CCD3-43DC-9DC4-302B64AE2EA8}" type="slidenum">
              <a:rPr lang="de-DE" altLang="zh-CN"/>
              <a:pPr>
                <a:defRPr/>
              </a:pPr>
              <a:t>‹#›</a:t>
            </a:fld>
            <a:endParaRPr lang="en-GB" altLang="zh-CN"/>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2465" y="322664"/>
            <a:ext cx="7745412" cy="65365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3" y="1231112"/>
            <a:ext cx="7929562" cy="3145631"/>
          </a:xfrm>
        </p:spPr>
        <p:txBody>
          <a:bodyPr/>
          <a:lstStyle/>
          <a:p>
            <a:pPr lvl="0"/>
            <a:r>
              <a:rPr lang="zh-CN" altLang="en-US" noProof="0" smtClean="0"/>
              <a:t>单击图标添加表格</a:t>
            </a:r>
          </a:p>
        </p:txBody>
      </p:sp>
      <p:sp>
        <p:nvSpPr>
          <p:cNvPr id="4" name="Rectangle 10"/>
          <p:cNvSpPr>
            <a:spLocks noGrp="1" noChangeArrowheads="1"/>
          </p:cNvSpPr>
          <p:nvPr>
            <p:ph type="dt" sz="half" idx="10"/>
          </p:nvPr>
        </p:nvSpPr>
        <p:spPr>
          <a:ln/>
        </p:spPr>
        <p:txBody>
          <a:bodyPr/>
          <a:lstStyle>
            <a:lvl1pPr>
              <a:defRPr/>
            </a:lvl1pPr>
          </a:lstStyle>
          <a:p>
            <a:pPr>
              <a:defRPr/>
            </a:pPr>
            <a:r>
              <a:rPr lang="de-DE" altLang="zh-CN"/>
              <a:t>Page </a:t>
            </a:r>
            <a:fld id="{C37C6E0B-DB3C-4F9B-BDF1-C5378D3153DC}" type="slidenum">
              <a:rPr lang="de-DE" altLang="zh-CN"/>
              <a:pPr>
                <a:defRPr/>
              </a:pPr>
              <a:t>‹#›</a:t>
            </a:fld>
            <a:endParaRPr lang="en-GB" altLang="zh-CN"/>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52465" y="322664"/>
            <a:ext cx="7745412" cy="65365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9" y="1231112"/>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92660" y="1231106"/>
            <a:ext cx="3889375"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92660" y="2861078"/>
            <a:ext cx="3889375" cy="1515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pPr>
              <a:defRPr/>
            </a:pPr>
            <a:r>
              <a:rPr lang="de-DE" altLang="zh-CN"/>
              <a:t>Page </a:t>
            </a:r>
            <a:fld id="{7DF8E1E4-9DF8-4F2C-AEBF-93A2DD410EAA}" type="slidenum">
              <a:rPr lang="de-DE" altLang="zh-CN"/>
              <a:pPr>
                <a:defRPr/>
              </a:pPr>
              <a:t>‹#›</a:t>
            </a:fld>
            <a:endParaRPr lang="en-GB" altLang="zh-CN"/>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52465" y="322664"/>
            <a:ext cx="7745412" cy="65365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9" y="1231112"/>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0" y="1231112"/>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r>
              <a:rPr lang="de-DE" altLang="zh-CN"/>
              <a:t>Page </a:t>
            </a:r>
            <a:fld id="{5CDA03E1-A644-447E-8464-E50594B281E4}" type="slidenum">
              <a:rPr lang="de-DE" altLang="zh-CN"/>
              <a:pPr>
                <a:defRPr/>
              </a:pPr>
              <a:t>‹#›</a:t>
            </a:fld>
            <a:endParaRPr lang="en-GB" altLang="zh-CN"/>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xfrm>
            <a:off x="6360807" y="4866943"/>
            <a:ext cx="2097598" cy="341879"/>
          </a:xfrm>
          <a:prstGeom prst="rect">
            <a:avLst/>
          </a:prstGeom>
        </p:spPr>
        <p:txBody>
          <a:bodyPr vert="horz" wrap="square" lIns="79986" tIns="39994" rIns="79986" bIns="39994" numCol="1" anchor="t" anchorCtr="0" compatLnSpc="1">
            <a:prstTxWarp prst="textNoShape">
              <a:avLst/>
            </a:prstTxWarp>
          </a:bodyPr>
          <a:lstStyle>
            <a:lvl1pPr>
              <a:defRPr>
                <a:ea typeface="宋体" pitchFamily="2" charset="-122"/>
              </a:defRPr>
            </a:lvl1pPr>
          </a:lstStyle>
          <a:p>
            <a:pPr eaLnBrk="0" hangingPunct="0">
              <a:defRPr/>
            </a:pPr>
            <a:r>
              <a:rPr lang="de-DE" altLang="zh-CN" sz="1900" dirty="0">
                <a:solidFill>
                  <a:srgbClr val="000000"/>
                </a:solidFill>
                <a:latin typeface="FrutigerNext LT BlackCn" pitchFamily="34" charset="0"/>
              </a:rPr>
              <a:t>Page </a:t>
            </a:r>
            <a:fld id="{1C3E862F-B9EC-406A-9BEB-12CBF1C2B3ED}" type="slidenum">
              <a:rPr lang="de-DE" altLang="zh-CN" sz="1900">
                <a:solidFill>
                  <a:srgbClr val="000000"/>
                </a:solidFill>
                <a:latin typeface="FrutigerNext LT BlackCn" pitchFamily="34" charset="0"/>
              </a:rPr>
              <a:pPr eaLnBrk="0" hangingPunct="0">
                <a:defRPr/>
              </a:pPr>
              <a:t>‹#›</a:t>
            </a:fld>
            <a:endParaRPr lang="en-GB" altLang="zh-CN" sz="1900" dirty="0">
              <a:solidFill>
                <a:srgbClr val="000000"/>
              </a:solidFill>
              <a:latin typeface="FrutigerNext LT BlackCn"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361119" y="4857750"/>
            <a:ext cx="2097087" cy="342900"/>
          </a:xfrm>
          <a:prstGeom prst="rect">
            <a:avLst/>
          </a:prstGeom>
        </p:spPr>
        <p:txBody>
          <a:bodyPr lIns="68552" tIns="34276" rIns="68552" bIns="34276"/>
          <a:lstStyle>
            <a:lvl1pPr fontAlgn="auto">
              <a:spcBef>
                <a:spcPts val="0"/>
              </a:spcBef>
              <a:spcAft>
                <a:spcPts val="0"/>
              </a:spcAft>
              <a:defRPr/>
            </a:lvl1pPr>
          </a:lstStyle>
          <a:p>
            <a:r>
              <a:rPr lang="de-DE" sz="1300" smtClean="0">
                <a:solidFill>
                  <a:prstClr val="black"/>
                </a:solidFill>
                <a:latin typeface="FrutigerNext LT Medium"/>
                <a:ea typeface="华文细黑"/>
              </a:rPr>
              <a:t>Page </a:t>
            </a:r>
            <a:fld id="{7362E520-362B-4218-B197-E7554CB517BC}" type="slidenum">
              <a:rPr lang="de-DE" sz="1300" smtClean="0">
                <a:solidFill>
                  <a:prstClr val="black"/>
                </a:solidFill>
                <a:latin typeface="FrutigerNext LT Medium"/>
                <a:ea typeface="华文细黑"/>
              </a:rPr>
              <a:pPr/>
              <a:t>‹#›</a:t>
            </a:fld>
            <a:endParaRPr lang="en-GB" sz="1300">
              <a:solidFill>
                <a:prstClr val="black"/>
              </a:solidFill>
              <a:latin typeface="FrutigerNext LT Medium"/>
              <a:ea typeface="华文细黑"/>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361117" y="4857750"/>
            <a:ext cx="2097087" cy="342900"/>
          </a:xfrm>
          <a:prstGeom prst="rect">
            <a:avLst/>
          </a:prstGeom>
        </p:spPr>
        <p:txBody>
          <a:bodyPr lIns="68562" tIns="34281" rIns="68562" bIns="34281"/>
          <a:lstStyle>
            <a:lvl1pPr fontAlgn="auto">
              <a:spcBef>
                <a:spcPts val="0"/>
              </a:spcBef>
              <a:spcAft>
                <a:spcPts val="0"/>
              </a:spcAft>
              <a:defRPr/>
            </a:lvl1pPr>
          </a:lstStyle>
          <a:p>
            <a:r>
              <a:rPr lang="de-DE" sz="1300" smtClean="0">
                <a:solidFill>
                  <a:prstClr val="black"/>
                </a:solidFill>
                <a:latin typeface="FrutigerNext LT Medium"/>
                <a:ea typeface="华文细黑"/>
              </a:rPr>
              <a:t>Page </a:t>
            </a:r>
            <a:fld id="{7362E520-362B-4218-B197-E7554CB517BC}" type="slidenum">
              <a:rPr lang="de-DE" sz="1300" smtClean="0">
                <a:solidFill>
                  <a:prstClr val="black"/>
                </a:solidFill>
                <a:latin typeface="FrutigerNext LT Medium"/>
                <a:ea typeface="华文细黑"/>
              </a:rPr>
              <a:pPr/>
              <a:t>‹#›</a:t>
            </a:fld>
            <a:endParaRPr lang="en-GB" sz="1300">
              <a:solidFill>
                <a:prstClr val="black"/>
              </a:solidFill>
              <a:latin typeface="FrutigerNext LT Medium"/>
              <a:ea typeface="华文细黑"/>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361117" y="4857750"/>
            <a:ext cx="2097087" cy="342900"/>
          </a:xfrm>
          <a:prstGeom prst="rect">
            <a:avLst/>
          </a:prstGeom>
        </p:spPr>
        <p:txBody>
          <a:bodyPr lIns="68562" tIns="34281" rIns="68562" bIns="34281"/>
          <a:lstStyle>
            <a:lvl1pPr fontAlgn="auto">
              <a:spcBef>
                <a:spcPts val="0"/>
              </a:spcBef>
              <a:spcAft>
                <a:spcPts val="0"/>
              </a:spcAft>
              <a:defRPr/>
            </a:lvl1pPr>
          </a:lstStyle>
          <a:p>
            <a:r>
              <a:rPr lang="de-DE" sz="1300" smtClean="0">
                <a:solidFill>
                  <a:prstClr val="black"/>
                </a:solidFill>
                <a:latin typeface="FrutigerNext LT Medium"/>
                <a:ea typeface="华文细黑"/>
              </a:rPr>
              <a:t>Page </a:t>
            </a:r>
            <a:fld id="{7362E520-362B-4218-B197-E7554CB517BC}" type="slidenum">
              <a:rPr lang="de-DE" sz="1300" smtClean="0">
                <a:solidFill>
                  <a:prstClr val="black"/>
                </a:solidFill>
                <a:latin typeface="FrutigerNext LT Medium"/>
                <a:ea typeface="华文细黑"/>
              </a:rPr>
              <a:pPr/>
              <a:t>‹#›</a:t>
            </a:fld>
            <a:endParaRPr lang="en-GB" sz="1300">
              <a:solidFill>
                <a:prstClr val="black"/>
              </a:solidFill>
              <a:latin typeface="FrutigerNext LT Medium"/>
              <a:ea typeface="华文细黑"/>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500" b="0">
                <a:latin typeface="+mj-lt"/>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545" y="3305611"/>
            <a:ext cx="7772757" cy="1021320"/>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545" y="2179541"/>
            <a:ext cx="7772757" cy="1126071"/>
          </a:xfrm>
        </p:spPr>
        <p:txBody>
          <a:bodyPr anchor="b"/>
          <a:lstStyle>
            <a:lvl1pPr marL="0" indent="0">
              <a:buNone/>
              <a:defRPr sz="1500"/>
            </a:lvl1pPr>
            <a:lvl2pPr marL="342080" indent="0">
              <a:buNone/>
              <a:defRPr sz="1300"/>
            </a:lvl2pPr>
            <a:lvl3pPr marL="684166" indent="0">
              <a:buNone/>
              <a:defRPr sz="1100"/>
            </a:lvl3pPr>
            <a:lvl4pPr marL="1026238" indent="0">
              <a:buNone/>
              <a:defRPr sz="1000"/>
            </a:lvl4pPr>
            <a:lvl5pPr marL="1368316" indent="0">
              <a:buNone/>
              <a:defRPr sz="1000"/>
            </a:lvl5pPr>
            <a:lvl6pPr marL="1710403" indent="0">
              <a:buNone/>
              <a:defRPr sz="1000"/>
            </a:lvl6pPr>
            <a:lvl7pPr marL="2052481" indent="0">
              <a:buNone/>
              <a:defRPr sz="1000"/>
            </a:lvl7pPr>
            <a:lvl8pPr marL="2394557" indent="0">
              <a:buNone/>
              <a:defRPr sz="1000"/>
            </a:lvl8pPr>
            <a:lvl9pPr marL="2736637" indent="0">
              <a:buNone/>
              <a:defRPr sz="1000"/>
            </a:lvl9pPr>
          </a:lstStyle>
          <a:p>
            <a:pPr lvl="0"/>
            <a:r>
              <a:rPr lang="zh-CN" altLang="en-US" smtClean="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1815" y="1199884"/>
            <a:ext cx="4057784" cy="3393686"/>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33870" y="1199884"/>
            <a:ext cx="4057784" cy="3393686"/>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6" y="3560822"/>
            <a:ext cx="5616575" cy="584697"/>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084" y="205946"/>
            <a:ext cx="8229838" cy="85705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104" y="1151091"/>
            <a:ext cx="4039929" cy="479711"/>
          </a:xfrm>
        </p:spPr>
        <p:txBody>
          <a:bodyPr anchor="b"/>
          <a:lstStyle>
            <a:lvl1pPr marL="0" indent="0">
              <a:buNone/>
              <a:defRPr sz="1800" b="1"/>
            </a:lvl1pPr>
            <a:lvl2pPr marL="342080" indent="0">
              <a:buNone/>
              <a:defRPr sz="1500" b="1"/>
            </a:lvl2pPr>
            <a:lvl3pPr marL="684166" indent="0">
              <a:buNone/>
              <a:defRPr sz="1300" b="1"/>
            </a:lvl3pPr>
            <a:lvl4pPr marL="1026238" indent="0">
              <a:buNone/>
              <a:defRPr sz="1100" b="1"/>
            </a:lvl4pPr>
            <a:lvl5pPr marL="1368316" indent="0">
              <a:buNone/>
              <a:defRPr sz="1100" b="1"/>
            </a:lvl5pPr>
            <a:lvl6pPr marL="1710403" indent="0">
              <a:buNone/>
              <a:defRPr sz="1100" b="1"/>
            </a:lvl6pPr>
            <a:lvl7pPr marL="2052481" indent="0">
              <a:buNone/>
              <a:defRPr sz="1100" b="1"/>
            </a:lvl7pPr>
            <a:lvl8pPr marL="2394557" indent="0">
              <a:buNone/>
              <a:defRPr sz="1100" b="1"/>
            </a:lvl8pPr>
            <a:lvl9pPr marL="2736637" indent="0">
              <a:buNone/>
              <a:defRPr sz="1100" b="1"/>
            </a:lvl9pPr>
          </a:lstStyle>
          <a:p>
            <a:pPr lvl="0"/>
            <a:r>
              <a:rPr lang="zh-CN" altLang="en-US" smtClean="0"/>
              <a:t>单击此处编辑母版文本样式</a:t>
            </a:r>
          </a:p>
        </p:txBody>
      </p:sp>
      <p:sp>
        <p:nvSpPr>
          <p:cNvPr id="4" name="内容占位符 3"/>
          <p:cNvSpPr>
            <a:spLocks noGrp="1"/>
          </p:cNvSpPr>
          <p:nvPr>
            <p:ph sz="half" idx="2"/>
          </p:nvPr>
        </p:nvSpPr>
        <p:spPr>
          <a:xfrm>
            <a:off x="457104" y="1630789"/>
            <a:ext cx="4039929" cy="29639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09" y="1151091"/>
            <a:ext cx="4042310" cy="479711"/>
          </a:xfrm>
        </p:spPr>
        <p:txBody>
          <a:bodyPr anchor="b"/>
          <a:lstStyle>
            <a:lvl1pPr marL="0" indent="0">
              <a:buNone/>
              <a:defRPr sz="1800" b="1"/>
            </a:lvl1pPr>
            <a:lvl2pPr marL="342080" indent="0">
              <a:buNone/>
              <a:defRPr sz="1500" b="1"/>
            </a:lvl2pPr>
            <a:lvl3pPr marL="684166" indent="0">
              <a:buNone/>
              <a:defRPr sz="1300" b="1"/>
            </a:lvl3pPr>
            <a:lvl4pPr marL="1026238" indent="0">
              <a:buNone/>
              <a:defRPr sz="1100" b="1"/>
            </a:lvl4pPr>
            <a:lvl5pPr marL="1368316" indent="0">
              <a:buNone/>
              <a:defRPr sz="1100" b="1"/>
            </a:lvl5pPr>
            <a:lvl6pPr marL="1710403" indent="0">
              <a:buNone/>
              <a:defRPr sz="1100" b="1"/>
            </a:lvl6pPr>
            <a:lvl7pPr marL="2052481" indent="0">
              <a:buNone/>
              <a:defRPr sz="1100" b="1"/>
            </a:lvl7pPr>
            <a:lvl8pPr marL="2394557" indent="0">
              <a:buNone/>
              <a:defRPr sz="1100" b="1"/>
            </a:lvl8pPr>
            <a:lvl9pPr marL="2736637" indent="0">
              <a:buNone/>
              <a:defRPr sz="1100" b="1"/>
            </a:lvl9pPr>
          </a:lstStyle>
          <a:p>
            <a:pPr lvl="0"/>
            <a:r>
              <a:rPr lang="zh-CN" altLang="en-US" smtClean="0"/>
              <a:t>单击此处编辑母版文本样式</a:t>
            </a:r>
          </a:p>
        </p:txBody>
      </p:sp>
      <p:sp>
        <p:nvSpPr>
          <p:cNvPr id="6" name="内容占位符 5"/>
          <p:cNvSpPr>
            <a:spLocks noGrp="1"/>
          </p:cNvSpPr>
          <p:nvPr>
            <p:ph sz="quarter" idx="4"/>
          </p:nvPr>
        </p:nvSpPr>
        <p:spPr>
          <a:xfrm>
            <a:off x="4644609" y="1630789"/>
            <a:ext cx="4042310" cy="29639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082" y="204750"/>
            <a:ext cx="3007926" cy="871336"/>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4519" y="204755"/>
            <a:ext cx="5112403" cy="4390008"/>
          </a:xfrm>
        </p:spPr>
        <p:txBody>
          <a:bodyPr/>
          <a:lstStyle>
            <a:lvl1pPr>
              <a:defRPr sz="2400"/>
            </a:lvl1pPr>
            <a:lvl2pPr>
              <a:defRPr sz="22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082" y="1076080"/>
            <a:ext cx="3007926" cy="3518673"/>
          </a:xfrm>
        </p:spPr>
        <p:txBody>
          <a:bodyPr/>
          <a:lstStyle>
            <a:lvl1pPr marL="0" indent="0">
              <a:buNone/>
              <a:defRPr sz="1000"/>
            </a:lvl1pPr>
            <a:lvl2pPr marL="342080" indent="0">
              <a:buNone/>
              <a:defRPr sz="900"/>
            </a:lvl2pPr>
            <a:lvl3pPr marL="684166" indent="0">
              <a:buNone/>
              <a:defRPr sz="700"/>
            </a:lvl3pPr>
            <a:lvl4pPr marL="1026238" indent="0">
              <a:buNone/>
              <a:defRPr sz="700"/>
            </a:lvl4pPr>
            <a:lvl5pPr marL="1368316" indent="0">
              <a:buNone/>
              <a:defRPr sz="700"/>
            </a:lvl5pPr>
            <a:lvl6pPr marL="1710403" indent="0">
              <a:buNone/>
              <a:defRPr sz="700"/>
            </a:lvl6pPr>
            <a:lvl7pPr marL="2052481" indent="0">
              <a:buNone/>
              <a:defRPr sz="700"/>
            </a:lvl7pPr>
            <a:lvl8pPr marL="2394557" indent="0">
              <a:buNone/>
              <a:defRPr sz="700"/>
            </a:lvl8pPr>
            <a:lvl9pPr marL="2736637" indent="0">
              <a:buNone/>
              <a:defRPr sz="700"/>
            </a:lvl9pPr>
          </a:lstStyle>
          <a:p>
            <a:pPr lvl="0"/>
            <a:r>
              <a:rPr lang="zh-CN" altLang="en-US" smtClean="0"/>
              <a:t>单击此处编辑母版文本样式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615" y="3600820"/>
            <a:ext cx="5486162" cy="424955"/>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615" y="459475"/>
            <a:ext cx="5486162" cy="3086576"/>
          </a:xfrm>
        </p:spPr>
        <p:txBody>
          <a:bodyPr/>
          <a:lstStyle>
            <a:lvl1pPr marL="0" indent="0">
              <a:buNone/>
              <a:defRPr sz="2400"/>
            </a:lvl1pPr>
            <a:lvl2pPr marL="342080" indent="0">
              <a:buNone/>
              <a:defRPr sz="2200"/>
            </a:lvl2pPr>
            <a:lvl3pPr marL="684166" indent="0">
              <a:buNone/>
              <a:defRPr sz="1800"/>
            </a:lvl3pPr>
            <a:lvl4pPr marL="1026238" indent="0">
              <a:buNone/>
              <a:defRPr sz="1500"/>
            </a:lvl4pPr>
            <a:lvl5pPr marL="1368316" indent="0">
              <a:buNone/>
              <a:defRPr sz="1500"/>
            </a:lvl5pPr>
            <a:lvl6pPr marL="1710403" indent="0">
              <a:buNone/>
              <a:defRPr sz="1500"/>
            </a:lvl6pPr>
            <a:lvl7pPr marL="2052481" indent="0">
              <a:buNone/>
              <a:defRPr sz="1500"/>
            </a:lvl7pPr>
            <a:lvl8pPr marL="2394557" indent="0">
              <a:buNone/>
              <a:defRPr sz="1500"/>
            </a:lvl8pPr>
            <a:lvl9pPr marL="2736637" indent="0">
              <a:buNone/>
              <a:defRPr sz="1500"/>
            </a:lvl9pPr>
          </a:lstStyle>
          <a:p>
            <a:pPr lvl="0"/>
            <a:endParaRPr lang="zh-CN" altLang="en-US" noProof="0"/>
          </a:p>
        </p:txBody>
      </p:sp>
      <p:sp>
        <p:nvSpPr>
          <p:cNvPr id="4" name="文本占位符 3"/>
          <p:cNvSpPr>
            <a:spLocks noGrp="1"/>
          </p:cNvSpPr>
          <p:nvPr>
            <p:ph type="body" sz="half" idx="2"/>
          </p:nvPr>
        </p:nvSpPr>
        <p:spPr>
          <a:xfrm>
            <a:off x="1792615" y="4025772"/>
            <a:ext cx="5486162" cy="603508"/>
          </a:xfrm>
        </p:spPr>
        <p:txBody>
          <a:bodyPr/>
          <a:lstStyle>
            <a:lvl1pPr marL="0" indent="0">
              <a:buNone/>
              <a:defRPr sz="1000"/>
            </a:lvl1pPr>
            <a:lvl2pPr marL="342080" indent="0">
              <a:buNone/>
              <a:defRPr sz="900"/>
            </a:lvl2pPr>
            <a:lvl3pPr marL="684166" indent="0">
              <a:buNone/>
              <a:defRPr sz="700"/>
            </a:lvl3pPr>
            <a:lvl4pPr marL="1026238" indent="0">
              <a:buNone/>
              <a:defRPr sz="700"/>
            </a:lvl4pPr>
            <a:lvl5pPr marL="1368316" indent="0">
              <a:buNone/>
              <a:defRPr sz="700"/>
            </a:lvl5pPr>
            <a:lvl6pPr marL="1710403" indent="0">
              <a:buNone/>
              <a:defRPr sz="700"/>
            </a:lvl6pPr>
            <a:lvl7pPr marL="2052481" indent="0">
              <a:buNone/>
              <a:defRPr sz="700"/>
            </a:lvl7pPr>
            <a:lvl8pPr marL="2394557" indent="0">
              <a:buNone/>
              <a:defRPr sz="700"/>
            </a:lvl8pPr>
            <a:lvl9pPr marL="2736637" indent="0">
              <a:buNone/>
              <a:defRPr sz="7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0505" y="205951"/>
            <a:ext cx="2071148" cy="438762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7061" y="205951"/>
            <a:ext cx="6099174" cy="43876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7073" y="205946"/>
            <a:ext cx="8229838" cy="85705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61819" y="1199884"/>
            <a:ext cx="8229838" cy="3393686"/>
          </a:xfrm>
        </p:spPr>
        <p:txBody>
          <a:bodyPr/>
          <a:lstStyle/>
          <a:p>
            <a:pPr lvl="0"/>
            <a:endParaRPr lang="zh-CN" altLang="en-US" noProof="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889005" y="163288"/>
            <a:ext cx="7581900" cy="70604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08000" y="1200150"/>
            <a:ext cx="8128000" cy="1619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08000" y="2933702"/>
            <a:ext cx="8128000" cy="1619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a:xfrm>
            <a:off x="152400" y="4914900"/>
            <a:ext cx="8839200" cy="114300"/>
          </a:xfrm>
          <a:prstGeom prst="rect">
            <a:avLst/>
          </a:prstGeom>
        </p:spPr>
        <p:txBody>
          <a:bodyPr lIns="81449" tIns="40723" rIns="81449" bIns="40723"/>
          <a:lstStyle>
            <a:lvl1pPr algn="r">
              <a:defRPr sz="1600" b="1" dirty="0">
                <a:solidFill>
                  <a:srgbClr val="000000"/>
                </a:solidFill>
                <a:latin typeface="Arial" charset="0"/>
                <a:ea typeface="华文细黑"/>
              </a:defRPr>
            </a:lvl1pPr>
          </a:lstStyle>
          <a:p>
            <a:pPr>
              <a:defRPr/>
            </a:pPr>
            <a:r>
              <a:rPr lang="en-US" altLang="zh-CN" dirty="0"/>
              <a:t>	</a:t>
            </a:r>
            <a:r>
              <a:rPr lang="en-US" altLang="zh-CN" sz="2200" dirty="0">
                <a:cs typeface="Times New Roman" pitchFamily="18" charset="0"/>
              </a:rPr>
              <a:t>–</a:t>
            </a:r>
            <a:r>
              <a:rPr lang="en-US" altLang="zh-CN" sz="2200" dirty="0"/>
              <a:t>  </a:t>
            </a:r>
            <a:fld id="{F529F272-7A62-48EE-B35D-54F5B633FB31}" type="slidenum">
              <a:rPr lang="en-US" altLang="zh-CN" sz="2200"/>
              <a:pPr>
                <a:defRPr/>
              </a:pPr>
              <a:t>‹#›</a:t>
            </a:fld>
            <a:r>
              <a:rPr lang="en-US" altLang="zh-CN" sz="2200" dirty="0"/>
              <a:t> –</a:t>
            </a:r>
          </a:p>
        </p:txBody>
      </p:sp>
    </p:spTree>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500" b="0">
                <a:latin typeface="+mj-lt"/>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6027744" y="4786315"/>
            <a:ext cx="1057275" cy="825500"/>
          </a:xfrm>
        </p:spPr>
        <p:txBody>
          <a:bodyPr/>
          <a:lstStyle>
            <a:lvl1pPr eaLnBrk="0" hangingPunct="0">
              <a:lnSpc>
                <a:spcPct val="85000"/>
              </a:lnSpc>
              <a:defRPr sz="900" b="0" dirty="0">
                <a:solidFill>
                  <a:srgbClr val="080808"/>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8FCE9D68-B417-4D6B-A5BC-4644E379DE69}" type="slidenum">
              <a:rPr lang="de-DE" altLang="zh-CN"/>
              <a:pPr>
                <a:defRPr/>
              </a:pPr>
              <a:t>‹#›</a:t>
            </a:fld>
            <a:endParaRPr lang="en-GB"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6" y="3560822"/>
            <a:ext cx="5616575" cy="584697"/>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8762"/>
            <a:ext cx="9144000" cy="658117"/>
          </a:xfrm>
        </p:spPr>
        <p:txBody>
          <a:bodyPr/>
          <a:lstStyle>
            <a:lvl1pPr algn="ctr">
              <a:defRPr sz="2400">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a:xfrm>
            <a:off x="6027744" y="4786315"/>
            <a:ext cx="1057275" cy="825500"/>
          </a:xfrm>
        </p:spPr>
        <p:txBody>
          <a:bodyPr/>
          <a:lstStyle>
            <a:lvl1pPr eaLnBrk="0" hangingPunct="0">
              <a:lnSpc>
                <a:spcPct val="85000"/>
              </a:lnSpc>
              <a:defRPr sz="900" b="0" dirty="0">
                <a:solidFill>
                  <a:srgbClr val="080808"/>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46F23DD7-CC76-4B10-8BC4-CBCC80D9759F}" type="slidenum">
              <a:rPr lang="de-DE" altLang="zh-CN"/>
              <a:pPr>
                <a:defRPr/>
              </a:pPr>
              <a:t>‹#›</a:t>
            </a:fld>
            <a:endParaRPr lang="en-GB"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27744" y="4786315"/>
            <a:ext cx="1057275" cy="825500"/>
          </a:xfrm>
        </p:spPr>
        <p:txBody>
          <a:bodyPr/>
          <a:lstStyle>
            <a:lvl1pPr eaLnBrk="0" hangingPunct="0">
              <a:lnSpc>
                <a:spcPct val="85000"/>
              </a:lnSpc>
              <a:defRPr sz="900" b="0" dirty="0">
                <a:solidFill>
                  <a:srgbClr val="080808"/>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597C500B-A75B-4DFA-A876-02D2477329DA}" type="slidenum">
              <a:rPr lang="de-DE" altLang="zh-CN"/>
              <a:pPr>
                <a:defRPr/>
              </a:pPr>
              <a:t>‹#›</a:t>
            </a:fld>
            <a:endParaRPr lang="en-GB"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9"/>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A312D1DB-58A3-4A49-9DDA-66067EC6D0CC}" type="slidenum">
              <a:rPr lang="de-DE" altLang="zh-CN"/>
              <a:pPr>
                <a:defRPr/>
              </a:pPr>
              <a:t>‹#›</a:t>
            </a:fld>
            <a:endParaRPr lang="en-GB"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9" y="1231113"/>
            <a:ext cx="7929562" cy="3145631"/>
          </a:xfrm>
        </p:spPr>
        <p:txBody>
          <a:bodyPr/>
          <a:lstStyle/>
          <a:p>
            <a:pPr lvl="0"/>
            <a:endParaRPr lang="zh-CN" altLang="en-US" noProof="0" smtClean="0"/>
          </a:p>
        </p:txBody>
      </p:sp>
      <p:sp>
        <p:nvSpPr>
          <p:cNvPr id="4" name="Rectangle 10"/>
          <p:cNvSpPr>
            <a:spLocks noGrp="1" noChangeArrowheads="1"/>
          </p:cNvSpPr>
          <p:nvPr>
            <p:ph type="dt" sz="half" idx="10"/>
          </p:nvPr>
        </p:nvSpPr>
        <p:spPr/>
        <p:txBody>
          <a:bodyPr/>
          <a:lstStyle>
            <a:lvl1pPr>
              <a:defRPr/>
            </a:lvl1pPr>
          </a:lstStyle>
          <a:p>
            <a:pPr>
              <a:defRPr/>
            </a:pPr>
            <a:r>
              <a:rPr lang="de-DE" altLang="zh-CN"/>
              <a:t>Page </a:t>
            </a:r>
            <a:fld id="{A9325F0A-47FE-489E-8EB0-3B8C39A9E6D1}" type="slidenum">
              <a:rPr lang="de-DE" altLang="zh-CN"/>
              <a:pPr>
                <a:defRPr/>
              </a:pPr>
              <a:t>‹#›</a:t>
            </a:fld>
            <a:endParaRPr lang="en-GB"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4" y="1231113"/>
            <a:ext cx="3889375"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7A450690-B741-470C-A6F3-05509EDDD41C}" type="slidenum">
              <a:rPr lang="de-DE" altLang="zh-CN"/>
              <a:pPr>
                <a:defRPr/>
              </a:pPr>
              <a:t>‹#›</a:t>
            </a:fld>
            <a:endParaRPr lang="en-GB"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4" y="1231113"/>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FFB515FA-B373-4D91-8785-F2CCFDE3757C}" type="slidenum">
              <a:rPr lang="de-DE" altLang="zh-CN"/>
              <a:pPr>
                <a:defRPr/>
              </a:pPr>
              <a:t>‹#›</a:t>
            </a:fld>
            <a:endParaRPr lang="en-GB"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95293" y="33338"/>
            <a:ext cx="8186737" cy="4343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p:txBody>
          <a:bodyPr/>
          <a:lstStyle>
            <a:lvl1pPr>
              <a:defRPr/>
            </a:lvl1pPr>
          </a:lstStyle>
          <a:p>
            <a:pPr>
              <a:defRPr/>
            </a:pPr>
            <a:r>
              <a:rPr lang="de-DE" altLang="zh-CN"/>
              <a:t>Page </a:t>
            </a:r>
            <a:fld id="{90275487-F64A-4B09-A858-0218AFF355E7}" type="slidenum">
              <a:rPr lang="de-DE" altLang="zh-CN"/>
              <a:pPr>
                <a:defRPr/>
              </a:pPr>
              <a:t>‹#›</a:t>
            </a:fld>
            <a:endParaRPr lang="en-GB" alt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92664" y="1231106"/>
            <a:ext cx="3889375" cy="151566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92664" y="2861095"/>
            <a:ext cx="3889375" cy="151566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p:txBody>
          <a:bodyPr/>
          <a:lstStyle>
            <a:lvl1pPr>
              <a:defRPr/>
            </a:lvl1pPr>
          </a:lstStyle>
          <a:p>
            <a:pPr>
              <a:defRPr/>
            </a:pPr>
            <a:r>
              <a:rPr lang="de-DE" altLang="zh-CN"/>
              <a:t>Page </a:t>
            </a:r>
            <a:fld id="{99C24EB5-32F4-4E72-8D8F-7FD3ADF467AE}" type="slidenum">
              <a:rPr lang="de-DE" altLang="zh-CN"/>
              <a:pPr>
                <a:defRPr/>
              </a:pPr>
              <a:t>‹#›</a:t>
            </a:fld>
            <a:endParaRPr lang="en-GB"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6" y="3560822"/>
            <a:ext cx="5616575" cy="584697"/>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618" tIns="32803" rIns="65618" bIns="3280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75"/>
            <a:ext cx="919162" cy="238266"/>
          </a:xfrm>
          <a:prstGeom prst="rect">
            <a:avLst/>
          </a:prstGeom>
          <a:solidFill>
            <a:srgbClr val="F8F8F8"/>
          </a:solidFill>
          <a:ln w="9525" algn="ctr">
            <a:noFill/>
            <a:miter lim="800000"/>
            <a:headEnd/>
            <a:tailEnd/>
          </a:ln>
          <a:effectLst/>
        </p:spPr>
        <p:txBody>
          <a:bodyPr lIns="68329" tIns="34161" rIns="68329" bIns="34161" anchor="ctr">
            <a:spAutoFit/>
          </a:bodyPr>
          <a:lstStyle/>
          <a:p>
            <a:pPr algn="ctr" defTabSz="656135"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18" tIns="32803" rIns="65618" bIns="3280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618" tIns="32803" rIns="65618" bIns="3280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3"/>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BF686A50-2638-446F-A162-2316E7B7CA59}" type="slidenum">
              <a:rPr lang="de-DE" altLang="zh-CN"/>
              <a:pPr>
                <a:defRPr/>
              </a:pPr>
              <a:t>‹#›</a:t>
            </a:fld>
            <a:endParaRPr lang="en-GB" alt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2464" y="1231113"/>
            <a:ext cx="3887787"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4" y="1231113"/>
            <a:ext cx="3889375" cy="314563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941DDC10-C44B-41D7-8E24-AB93B46B963B}" type="slidenum">
              <a:rPr lang="de-DE" altLang="zh-CN"/>
              <a:pPr>
                <a:defRPr/>
              </a:pPr>
              <a:t>‹#›</a:t>
            </a:fld>
            <a:endParaRPr lang="en-GB"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669" tIns="32830" rIns="65669" bIns="32830"/>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50"/>
            <a:ext cx="919162" cy="238321"/>
          </a:xfrm>
          <a:prstGeom prst="rect">
            <a:avLst/>
          </a:prstGeom>
          <a:solidFill>
            <a:srgbClr val="F8F8F8"/>
          </a:solidFill>
          <a:ln w="9525" algn="ctr">
            <a:noFill/>
            <a:miter lim="800000"/>
            <a:headEnd/>
            <a:tailEnd/>
          </a:ln>
          <a:effectLst/>
        </p:spPr>
        <p:txBody>
          <a:bodyPr lIns="68383" tIns="34188" rIns="68383" bIns="34188" anchor="ctr">
            <a:spAutoFit/>
          </a:bodyPr>
          <a:lstStyle/>
          <a:p>
            <a:pPr algn="ctr" defTabSz="656646"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69" tIns="32830" rIns="65669" bIns="32830"/>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669" tIns="32830" rIns="65669" bIns="32830"/>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0"/>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D69E6BD2-866E-488B-B0C8-89FBB263A205}" type="slidenum">
              <a:rPr lang="de-DE" altLang="zh-CN"/>
              <a:pPr>
                <a:defRPr/>
              </a:pPr>
              <a:t>‹#›</a:t>
            </a:fld>
            <a:endParaRPr lang="en-GB"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de-DE" altLang="zh-CN"/>
              <a:t>Page </a:t>
            </a:r>
            <a:fld id="{EF1BC804-9AC5-4A75-989D-87B6CB050783}" type="slidenum">
              <a:rPr lang="de-DE" altLang="zh-CN"/>
              <a:pPr>
                <a:defRPr/>
              </a:pPr>
              <a:t>‹#›</a:t>
            </a:fld>
            <a:endParaRPr lang="en-GB"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2300" y="205989"/>
            <a:ext cx="8064500" cy="438864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6"/>
          <p:cNvSpPr>
            <a:spLocks noGrp="1" noChangeArrowheads="1"/>
          </p:cNvSpPr>
          <p:nvPr>
            <p:ph type="dt" sz="half" idx="10"/>
          </p:nvPr>
        </p:nvSpPr>
        <p:spPr>
          <a:ln/>
        </p:spPr>
        <p:txBody>
          <a:bodyPr/>
          <a:lstStyle>
            <a:lvl1pPr>
              <a:defRPr/>
            </a:lvl1pPr>
          </a:lstStyle>
          <a:p>
            <a:endParaRPr lang="de-DE" altLang="zh-CN"/>
          </a:p>
          <a:p>
            <a:r>
              <a:rPr lang="de-DE" altLang="zh-CN"/>
              <a:t>Page </a:t>
            </a:r>
            <a:fld id="{8D35CC24-E1FB-497E-AE70-E3AFEFCD87F6}" type="slidenum">
              <a:rPr lang="de-DE" altLang="zh-CN"/>
              <a:pPr/>
              <a:t>‹#›</a:t>
            </a:fld>
            <a:endParaRPr lang="en-GB" altLang="zh-CN"/>
          </a:p>
        </p:txBody>
      </p:sp>
    </p:spTree>
    <p:extLst>
      <p:ext uri="{BB962C8B-B14F-4D97-AF65-F5344CB8AC3E}">
        <p14:creationId xmlns:p14="http://schemas.microsoft.com/office/powerpoint/2010/main" xmlns="" val="1390370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42791797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4192589"/>
            <a:ext cx="763588" cy="5730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7375"/>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64" y="4656139"/>
            <a:ext cx="2761194"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sp>
        <p:nvSpPr>
          <p:cNvPr id="7" name="Text Box 22"/>
          <p:cNvSpPr txBox="1">
            <a:spLocks noChangeArrowheads="1"/>
          </p:cNvSpPr>
          <p:nvPr/>
        </p:nvSpPr>
        <p:spPr bwMode="auto">
          <a:xfrm>
            <a:off x="7224713" y="3070225"/>
            <a:ext cx="1435062"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3984626" y="4656138"/>
            <a:ext cx="1565934" cy="265514"/>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6792914" y="185743"/>
            <a:ext cx="1506944" cy="296291"/>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400" b="1" dirty="0">
                <a:solidFill>
                  <a:srgbClr val="666666"/>
                </a:solidFill>
                <a:latin typeface="FrutigerNext LT Regular" pitchFamily="34" charset="0"/>
                <a:ea typeface="ＭＳ Ｐゴシック" pitchFamily="34" charset="-128"/>
              </a:rPr>
              <a:t>Security Level:</a:t>
            </a:r>
            <a:r>
              <a:rPr lang="zh-CN" altLang="en-US" sz="14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1968500" y="992191"/>
            <a:ext cx="1968500" cy="3762673"/>
          </a:xfrm>
          <a:prstGeom prst="rect">
            <a:avLst/>
          </a:prstGeom>
          <a:noFill/>
          <a:ln w="9525" algn="ctr">
            <a:noFill/>
            <a:miter lim="800000"/>
            <a:headEnd/>
            <a:tailEnd/>
          </a:ln>
          <a:effectLst/>
        </p:spPr>
        <p:txBody>
          <a:bodyPr lIns="80115" tIns="40057" rIns="80115" bIns="40057">
            <a:spAutoFit/>
          </a:bodyPr>
          <a:lstStyle/>
          <a:p>
            <a:pPr algn="r" defTabSz="801460" eaLnBrk="0" hangingPunct="0">
              <a:lnSpc>
                <a:spcPct val="125000"/>
              </a:lnSpc>
              <a:defRPr/>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:40-47pt  </a:t>
            </a:r>
          </a:p>
          <a:p>
            <a:pPr algn="r" defTabSz="801460" eaLnBrk="0" hangingPunct="0">
              <a:lnSpc>
                <a:spcPct val="125000"/>
              </a:lnSpc>
              <a:defRPr/>
            </a:pP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:26-30pt</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60" eaLnBrk="0" hangingPunct="0">
              <a:lnSpc>
                <a:spcPct val="125000"/>
              </a:lnSpc>
              <a:defRPr/>
            </a:pPr>
            <a:r>
              <a:rPr lang="zh-CN" altLang="en-US" sz="1100" dirty="0">
                <a:solidFill>
                  <a:srgbClr val="FFFFFF"/>
                </a:solidFill>
                <a:latin typeface="Arial" charset="0"/>
                <a:ea typeface="华文细黑" pitchFamily="2" charset="-122"/>
              </a:rPr>
              <a:t>内部使用字体 </a:t>
            </a:r>
            <a:r>
              <a:rPr lang="en-US" altLang="zh-CN" sz="1100" dirty="0">
                <a:solidFill>
                  <a:srgbClr val="FFFFFF"/>
                </a:solidFill>
                <a:latin typeface="Arial" charset="0"/>
                <a:ea typeface="华文细黑" pitchFamily="2" charset="-122"/>
              </a:rPr>
              <a:t>:</a:t>
            </a:r>
          </a:p>
          <a:p>
            <a:pPr algn="r" defTabSz="801460" eaLnBrk="0" hangingPunct="0">
              <a:lnSpc>
                <a:spcPct val="125000"/>
              </a:lnSpc>
              <a:defRPr/>
            </a:pPr>
            <a:r>
              <a:rPr lang="en-US" altLang="zh-CN" sz="1100" dirty="0" err="1">
                <a:solidFill>
                  <a:srgbClr val="FFFFFF"/>
                </a:solidFill>
                <a:latin typeface="Arial" charset="0"/>
                <a:ea typeface="华文细黑" pitchFamily="2" charset="-122"/>
              </a:rPr>
              <a:t>FrutigerNext</a:t>
            </a:r>
            <a:r>
              <a:rPr lang="en-US" altLang="zh-CN" sz="1100" dirty="0">
                <a:solidFill>
                  <a:srgbClr val="FFFFFF"/>
                </a:solidFill>
                <a:latin typeface="Arial" charset="0"/>
                <a:ea typeface="华文细黑" pitchFamily="2" charset="-122"/>
              </a:rPr>
              <a:t> LT Medium</a:t>
            </a:r>
          </a:p>
          <a:p>
            <a:pPr algn="r" defTabSz="801460" eaLnBrk="0" hangingPunct="0">
              <a:lnSpc>
                <a:spcPct val="125000"/>
              </a:lnSpc>
              <a:defRPr/>
            </a:pPr>
            <a:r>
              <a:rPr lang="zh-CN" altLang="en-US" sz="1100" dirty="0">
                <a:solidFill>
                  <a:srgbClr val="FFFFFF"/>
                </a:solidFill>
                <a:latin typeface="Arial" charset="0"/>
                <a:ea typeface="华文细黑" pitchFamily="2" charset="-122"/>
              </a:rPr>
              <a:t>外部使用字体 </a:t>
            </a:r>
            <a:r>
              <a:rPr lang="en-US" altLang="zh-CN" sz="1100" dirty="0">
                <a:solidFill>
                  <a:srgbClr val="FFFFFF"/>
                </a:solidFill>
                <a:latin typeface="Arial" charset="0"/>
                <a:ea typeface="华文细黑" pitchFamily="2" charset="-122"/>
              </a:rPr>
              <a:t>: Arial</a:t>
            </a: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:35-47pt</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60" eaLnBrk="0" hangingPunct="0">
              <a:lnSpc>
                <a:spcPct val="125000"/>
              </a:lnSpc>
              <a:defRPr/>
            </a:pPr>
            <a:r>
              <a:rPr lang="en-US" altLang="zh-CN" sz="1100" dirty="0">
                <a:solidFill>
                  <a:srgbClr val="FFFFFF"/>
                </a:solidFill>
                <a:latin typeface="Arial" charset="0"/>
                <a:ea typeface="华文细黑" pitchFamily="2" charset="-122"/>
              </a:rPr>
              <a:t>  </a:t>
            </a: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:24-28pt</a:t>
            </a: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a:t>
            </a: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spcBef>
                <a:spcPct val="50000"/>
              </a:spcBef>
              <a:defRPr/>
            </a:pPr>
            <a:endParaRPr lang="zh-CN" altLang="en-US" sz="11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636589" y="1044181"/>
            <a:ext cx="5303837" cy="1250156"/>
          </a:xfrm>
        </p:spPr>
        <p:txBody>
          <a:bodyPr/>
          <a:lstStyle>
            <a:lvl1pPr>
              <a:defRPr sz="43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9" y="2387206"/>
            <a:ext cx="5305425" cy="648890"/>
          </a:xfrm>
        </p:spPr>
        <p:txBody>
          <a:bodyPr lIns="80115" tIns="40057" rIns="80115" bIns="40057"/>
          <a:lstStyle>
            <a:lvl1pPr marL="0" indent="0">
              <a:buFont typeface="Wingdings" pitchFamily="2" charset="2"/>
              <a:buNone/>
              <a:defRPr sz="28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26"/>
          <p:cNvSpPr>
            <a:spLocks noGrp="1" noChangeArrowheads="1"/>
          </p:cNvSpPr>
          <p:nvPr>
            <p:ph type="dt" sz="quarter" idx="10"/>
          </p:nvPr>
        </p:nvSpPr>
        <p:spPr>
          <a:xfrm>
            <a:off x="684213" y="212727"/>
            <a:ext cx="2133600" cy="355600"/>
          </a:xfrm>
        </p:spPr>
        <p:txBody>
          <a:bodyPr lIns="80115" tIns="40057" rIns="80115" bIns="40057"/>
          <a:lstStyle>
            <a:lvl1pPr>
              <a:lnSpc>
                <a:spcPct val="100000"/>
              </a:lnSpc>
              <a:defRPr>
                <a:latin typeface="FrutigerNext LT Regular" pitchFamily="34" charset="0"/>
                <a:ea typeface="宋体" pitchFamily="2" charset="-122"/>
              </a:defRPr>
            </a:lvl1pPr>
          </a:lstStyle>
          <a:p>
            <a:fld id="{8F669A69-2CF1-4C28-A8EE-F037A31B9902}" type="datetime1">
              <a:rPr lang="zh-CN" altLang="en-US"/>
              <a:pPr/>
              <a:t>2014/9/1</a:t>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24B334EC-F06D-409E-9E8D-FDC3DCE82265}" type="slidenum">
              <a:rPr lang="de-DE" altLang="zh-CN"/>
              <a:pPr/>
              <a:t>‹#›</a:t>
            </a:fld>
            <a:endParaRPr lang="en-GB"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6" y="3560822"/>
            <a:ext cx="5616575" cy="584697"/>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57071" indent="0">
              <a:buNone/>
              <a:defRPr sz="1800"/>
            </a:lvl2pPr>
            <a:lvl3pPr marL="914140" indent="0">
              <a:buNone/>
              <a:defRPr sz="1600"/>
            </a:lvl3pPr>
            <a:lvl4pPr marL="1371212" indent="0">
              <a:buNone/>
              <a:defRPr sz="1400"/>
            </a:lvl4pPr>
            <a:lvl5pPr marL="1828282" indent="0">
              <a:buNone/>
              <a:defRPr sz="1400"/>
            </a:lvl5pPr>
            <a:lvl6pPr marL="2285352" indent="0">
              <a:buNone/>
              <a:defRPr sz="1400"/>
            </a:lvl6pPr>
            <a:lvl7pPr marL="2742422" indent="0">
              <a:buNone/>
              <a:defRPr sz="1400"/>
            </a:lvl7pPr>
            <a:lvl8pPr marL="3199493" indent="0">
              <a:buNone/>
              <a:defRPr sz="1400"/>
            </a:lvl8pPr>
            <a:lvl9pPr marL="3656564"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A1E05853-1FB2-44D1-A640-1DC09DE0B7CE}" type="slidenum">
              <a:rPr lang="de-DE" altLang="zh-CN"/>
              <a:pPr/>
              <a:t>‹#›</a:t>
            </a:fld>
            <a:endParaRPr lang="en-GB"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1" y="1231113"/>
            <a:ext cx="3889375"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445BAEA6-3C2F-481C-BAD6-348C108D080F}" type="slidenum">
              <a:rPr lang="de-DE" altLang="zh-CN"/>
              <a:pPr/>
              <a:t>‹#›</a:t>
            </a:fld>
            <a:endParaRPr lang="en-GB"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071" indent="0">
              <a:buNone/>
              <a:defRPr sz="2000" b="1"/>
            </a:lvl2pPr>
            <a:lvl3pPr marL="914140" indent="0">
              <a:buNone/>
              <a:defRPr sz="1800" b="1"/>
            </a:lvl3pPr>
            <a:lvl4pPr marL="1371212" indent="0">
              <a:buNone/>
              <a:defRPr sz="1600" b="1"/>
            </a:lvl4pPr>
            <a:lvl5pPr marL="1828282" indent="0">
              <a:buNone/>
              <a:defRPr sz="1600" b="1"/>
            </a:lvl5pPr>
            <a:lvl6pPr marL="2285352" indent="0">
              <a:buNone/>
              <a:defRPr sz="1600" b="1"/>
            </a:lvl6pPr>
            <a:lvl7pPr marL="2742422" indent="0">
              <a:buNone/>
              <a:defRPr sz="1600" b="1"/>
            </a:lvl7pPr>
            <a:lvl8pPr marL="3199493" indent="0">
              <a:buNone/>
              <a:defRPr sz="1600" b="1"/>
            </a:lvl8pPr>
            <a:lvl9pPr marL="3656564"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71" indent="0">
              <a:buNone/>
              <a:defRPr sz="2000" b="1"/>
            </a:lvl2pPr>
            <a:lvl3pPr marL="914140" indent="0">
              <a:buNone/>
              <a:defRPr sz="1800" b="1"/>
            </a:lvl3pPr>
            <a:lvl4pPr marL="1371212" indent="0">
              <a:buNone/>
              <a:defRPr sz="1600" b="1"/>
            </a:lvl4pPr>
            <a:lvl5pPr marL="1828282" indent="0">
              <a:buNone/>
              <a:defRPr sz="1600" b="1"/>
            </a:lvl5pPr>
            <a:lvl6pPr marL="2285352" indent="0">
              <a:buNone/>
              <a:defRPr sz="1600" b="1"/>
            </a:lvl6pPr>
            <a:lvl7pPr marL="2742422" indent="0">
              <a:buNone/>
              <a:defRPr sz="1600" b="1"/>
            </a:lvl7pPr>
            <a:lvl8pPr marL="3199493" indent="0">
              <a:buNone/>
              <a:defRPr sz="1600" b="1"/>
            </a:lvl8pPr>
            <a:lvl9pPr marL="3656564"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ea typeface="宋体" pitchFamily="2" charset="-122"/>
              </a:defRPr>
            </a:lvl1pPr>
          </a:lstStyle>
          <a:p>
            <a:r>
              <a:rPr lang="de-DE" altLang="zh-CN"/>
              <a:t>Page </a:t>
            </a:r>
            <a:fld id="{85F9C423-0621-463E-8073-D7F77FCAA84B}" type="slidenum">
              <a:rPr lang="de-DE" altLang="zh-CN"/>
              <a:pPr/>
              <a:t>‹#›</a:t>
            </a:fld>
            <a:endParaRPr lang="en-GB"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ea typeface="宋体" pitchFamily="2" charset="-122"/>
              </a:defRPr>
            </a:lvl1pPr>
          </a:lstStyle>
          <a:p>
            <a:r>
              <a:rPr lang="de-DE" altLang="zh-CN"/>
              <a:t>Page </a:t>
            </a:r>
            <a:fld id="{3B301219-37E7-4CE9-8948-6F4BFCA316AD}" type="slidenum">
              <a:rPr lang="de-DE" altLang="zh-CN"/>
              <a:pPr/>
              <a:t>‹#›</a:t>
            </a:fld>
            <a:endParaRPr lang="en-GB"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宋体" pitchFamily="2" charset="-122"/>
              </a:defRPr>
            </a:lvl1pPr>
          </a:lstStyle>
          <a:p>
            <a:r>
              <a:rPr lang="de-DE" altLang="zh-CN"/>
              <a:t>Page </a:t>
            </a:r>
            <a:fld id="{52F5A3F7-D701-4D22-81F9-58E5D2A1A056}" type="slidenum">
              <a:rPr lang="de-DE" altLang="zh-CN"/>
              <a:pPr/>
              <a:t>‹#›</a:t>
            </a:fld>
            <a:endParaRPr lang="en-GB"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5"/>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071" indent="0">
              <a:buNone/>
              <a:defRPr sz="1200"/>
            </a:lvl2pPr>
            <a:lvl3pPr marL="914140" indent="0">
              <a:buNone/>
              <a:defRPr sz="1000"/>
            </a:lvl3pPr>
            <a:lvl4pPr marL="1371212" indent="0">
              <a:buNone/>
              <a:defRPr sz="900"/>
            </a:lvl4pPr>
            <a:lvl5pPr marL="1828282" indent="0">
              <a:buNone/>
              <a:defRPr sz="900"/>
            </a:lvl5pPr>
            <a:lvl6pPr marL="2285352" indent="0">
              <a:buNone/>
              <a:defRPr sz="900"/>
            </a:lvl6pPr>
            <a:lvl7pPr marL="2742422" indent="0">
              <a:buNone/>
              <a:defRPr sz="900"/>
            </a:lvl7pPr>
            <a:lvl8pPr marL="3199493" indent="0">
              <a:buNone/>
              <a:defRPr sz="900"/>
            </a:lvl8pPr>
            <a:lvl9pPr marL="365656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BF66BB84-DD79-4196-9842-F4A5856DBD84}" type="slidenum">
              <a:rPr lang="de-DE" altLang="zh-CN"/>
              <a:pPr/>
              <a:t>‹#›</a:t>
            </a:fld>
            <a:endParaRPr lang="en-GB"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1"/>
            <a:ext cx="5486400" cy="3086100"/>
          </a:xfrm>
        </p:spPr>
        <p:txBody>
          <a:bodyPr/>
          <a:lstStyle>
            <a:lvl1pPr marL="0" indent="0">
              <a:buNone/>
              <a:defRPr sz="3200"/>
            </a:lvl1pPr>
            <a:lvl2pPr marL="457071" indent="0">
              <a:buNone/>
              <a:defRPr sz="2800"/>
            </a:lvl2pPr>
            <a:lvl3pPr marL="914140" indent="0">
              <a:buNone/>
              <a:defRPr sz="2400"/>
            </a:lvl3pPr>
            <a:lvl4pPr marL="1371212" indent="0">
              <a:buNone/>
              <a:defRPr sz="2000"/>
            </a:lvl4pPr>
            <a:lvl5pPr marL="1828282" indent="0">
              <a:buNone/>
              <a:defRPr sz="2000"/>
            </a:lvl5pPr>
            <a:lvl6pPr marL="2285352" indent="0">
              <a:buNone/>
              <a:defRPr sz="2000"/>
            </a:lvl6pPr>
            <a:lvl7pPr marL="2742422" indent="0">
              <a:buNone/>
              <a:defRPr sz="2000"/>
            </a:lvl7pPr>
            <a:lvl8pPr marL="3199493" indent="0">
              <a:buNone/>
              <a:defRPr sz="2000"/>
            </a:lvl8pPr>
            <a:lvl9pPr marL="3656564"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9" y="4025510"/>
            <a:ext cx="5486400" cy="603647"/>
          </a:xfrm>
        </p:spPr>
        <p:txBody>
          <a:bodyPr/>
          <a:lstStyle>
            <a:lvl1pPr marL="0" indent="0">
              <a:buNone/>
              <a:defRPr sz="1400"/>
            </a:lvl1pPr>
            <a:lvl2pPr marL="457071" indent="0">
              <a:buNone/>
              <a:defRPr sz="1200"/>
            </a:lvl2pPr>
            <a:lvl3pPr marL="914140" indent="0">
              <a:buNone/>
              <a:defRPr sz="1000"/>
            </a:lvl3pPr>
            <a:lvl4pPr marL="1371212" indent="0">
              <a:buNone/>
              <a:defRPr sz="900"/>
            </a:lvl4pPr>
            <a:lvl5pPr marL="1828282" indent="0">
              <a:buNone/>
              <a:defRPr sz="900"/>
            </a:lvl5pPr>
            <a:lvl6pPr marL="2285352" indent="0">
              <a:buNone/>
              <a:defRPr sz="900"/>
            </a:lvl6pPr>
            <a:lvl7pPr marL="2742422" indent="0">
              <a:buNone/>
              <a:defRPr sz="900"/>
            </a:lvl7pPr>
            <a:lvl8pPr marL="3199493" indent="0">
              <a:buNone/>
              <a:defRPr sz="900"/>
            </a:lvl8pPr>
            <a:lvl9pPr marL="365656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BCA73E46-0BBD-42DA-8ED8-3F05E682A065}" type="slidenum">
              <a:rPr lang="de-DE" altLang="zh-CN"/>
              <a:pPr/>
              <a:t>‹#›</a:t>
            </a:fld>
            <a:endParaRPr lang="en-GB"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3A9BFCF3-E3B3-4F94-9D59-C3DE6C8ADEB3}" type="slidenum">
              <a:rPr lang="de-DE" altLang="zh-CN"/>
              <a:pPr/>
              <a:t>‹#›</a:t>
            </a:fld>
            <a:endParaRPr lang="en-GB"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1"/>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61"/>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2CCEC8C3-2526-40BC-9735-4E5FC9E3D445}" type="slidenum">
              <a:rPr lang="de-DE" altLang="zh-CN"/>
              <a:pPr/>
              <a:t>‹#›</a:t>
            </a:fld>
            <a:endParaRPr lang="en-GB"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4192589"/>
            <a:ext cx="763588" cy="5730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7375"/>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64" y="4656139"/>
            <a:ext cx="2761194"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sp>
        <p:nvSpPr>
          <p:cNvPr id="7" name="Text Box 22"/>
          <p:cNvSpPr txBox="1">
            <a:spLocks noChangeArrowheads="1"/>
          </p:cNvSpPr>
          <p:nvPr/>
        </p:nvSpPr>
        <p:spPr bwMode="auto">
          <a:xfrm>
            <a:off x="7224713" y="3070225"/>
            <a:ext cx="1435062"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3984626" y="4656138"/>
            <a:ext cx="1565934" cy="265514"/>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6792914" y="185743"/>
            <a:ext cx="1506944" cy="296291"/>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400" b="1" dirty="0">
                <a:solidFill>
                  <a:srgbClr val="666666"/>
                </a:solidFill>
                <a:latin typeface="FrutigerNext LT Regular" pitchFamily="34" charset="0"/>
                <a:ea typeface="ＭＳ Ｐゴシック" pitchFamily="34" charset="-128"/>
              </a:rPr>
              <a:t>Security Level:</a:t>
            </a:r>
            <a:r>
              <a:rPr lang="zh-CN" altLang="en-US" sz="14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1968500" y="992191"/>
            <a:ext cx="1968500" cy="3762673"/>
          </a:xfrm>
          <a:prstGeom prst="rect">
            <a:avLst/>
          </a:prstGeom>
          <a:noFill/>
          <a:ln w="9525" algn="ctr">
            <a:noFill/>
            <a:miter lim="800000"/>
            <a:headEnd/>
            <a:tailEnd/>
          </a:ln>
          <a:effectLst/>
        </p:spPr>
        <p:txBody>
          <a:bodyPr lIns="80115" tIns="40057" rIns="80115" bIns="40057">
            <a:spAutoFit/>
          </a:bodyPr>
          <a:lstStyle/>
          <a:p>
            <a:pPr algn="r" defTabSz="801460" eaLnBrk="0" hangingPunct="0">
              <a:lnSpc>
                <a:spcPct val="125000"/>
              </a:lnSpc>
              <a:defRPr/>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:40-47pt  </a:t>
            </a:r>
          </a:p>
          <a:p>
            <a:pPr algn="r" defTabSz="801460" eaLnBrk="0" hangingPunct="0">
              <a:lnSpc>
                <a:spcPct val="125000"/>
              </a:lnSpc>
              <a:defRPr/>
            </a:pP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:26-30pt</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60" eaLnBrk="0" hangingPunct="0">
              <a:lnSpc>
                <a:spcPct val="125000"/>
              </a:lnSpc>
              <a:defRPr/>
            </a:pPr>
            <a:r>
              <a:rPr lang="zh-CN" altLang="en-US" sz="1100" dirty="0">
                <a:solidFill>
                  <a:srgbClr val="FFFFFF"/>
                </a:solidFill>
                <a:latin typeface="Arial" charset="0"/>
                <a:ea typeface="华文细黑" pitchFamily="2" charset="-122"/>
              </a:rPr>
              <a:t>内部使用字体 </a:t>
            </a:r>
            <a:r>
              <a:rPr lang="en-US" altLang="zh-CN" sz="1100" dirty="0">
                <a:solidFill>
                  <a:srgbClr val="FFFFFF"/>
                </a:solidFill>
                <a:latin typeface="Arial" charset="0"/>
                <a:ea typeface="华文细黑" pitchFamily="2" charset="-122"/>
              </a:rPr>
              <a:t>:</a:t>
            </a:r>
          </a:p>
          <a:p>
            <a:pPr algn="r" defTabSz="801460" eaLnBrk="0" hangingPunct="0">
              <a:lnSpc>
                <a:spcPct val="125000"/>
              </a:lnSpc>
              <a:defRPr/>
            </a:pPr>
            <a:r>
              <a:rPr lang="en-US" altLang="zh-CN" sz="1100" dirty="0" err="1">
                <a:solidFill>
                  <a:srgbClr val="FFFFFF"/>
                </a:solidFill>
                <a:latin typeface="Arial" charset="0"/>
                <a:ea typeface="华文细黑" pitchFamily="2" charset="-122"/>
              </a:rPr>
              <a:t>FrutigerNext</a:t>
            </a:r>
            <a:r>
              <a:rPr lang="en-US" altLang="zh-CN" sz="1100" dirty="0">
                <a:solidFill>
                  <a:srgbClr val="FFFFFF"/>
                </a:solidFill>
                <a:latin typeface="Arial" charset="0"/>
                <a:ea typeface="华文细黑" pitchFamily="2" charset="-122"/>
              </a:rPr>
              <a:t> LT Medium</a:t>
            </a:r>
          </a:p>
          <a:p>
            <a:pPr algn="r" defTabSz="801460" eaLnBrk="0" hangingPunct="0">
              <a:lnSpc>
                <a:spcPct val="125000"/>
              </a:lnSpc>
              <a:defRPr/>
            </a:pPr>
            <a:r>
              <a:rPr lang="zh-CN" altLang="en-US" sz="1100" dirty="0">
                <a:solidFill>
                  <a:srgbClr val="FFFFFF"/>
                </a:solidFill>
                <a:latin typeface="Arial" charset="0"/>
                <a:ea typeface="华文细黑" pitchFamily="2" charset="-122"/>
              </a:rPr>
              <a:t>外部使用字体 </a:t>
            </a:r>
            <a:r>
              <a:rPr lang="en-US" altLang="zh-CN" sz="1100" dirty="0">
                <a:solidFill>
                  <a:srgbClr val="FFFFFF"/>
                </a:solidFill>
                <a:latin typeface="Arial" charset="0"/>
                <a:ea typeface="华文细黑" pitchFamily="2" charset="-122"/>
              </a:rPr>
              <a:t>: Arial</a:t>
            </a: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:35-47pt</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60" eaLnBrk="0" hangingPunct="0">
              <a:lnSpc>
                <a:spcPct val="125000"/>
              </a:lnSpc>
              <a:defRPr/>
            </a:pPr>
            <a:r>
              <a:rPr lang="en-US" altLang="zh-CN" sz="1100" dirty="0">
                <a:solidFill>
                  <a:srgbClr val="FFFFFF"/>
                </a:solidFill>
                <a:latin typeface="Arial" charset="0"/>
                <a:ea typeface="华文细黑" pitchFamily="2" charset="-122"/>
              </a:rPr>
              <a:t>  </a:t>
            </a:r>
            <a:r>
              <a:rPr lang="zh-CN" altLang="en-US" sz="1100" dirty="0">
                <a:solidFill>
                  <a:srgbClr val="FFFFFF"/>
                </a:solidFill>
                <a:latin typeface="Arial" charset="0"/>
                <a:ea typeface="华文细黑" pitchFamily="2" charset="-122"/>
              </a:rPr>
              <a:t>副标题</a:t>
            </a:r>
            <a:r>
              <a:rPr lang="en-US" altLang="zh-CN" sz="1100" dirty="0">
                <a:solidFill>
                  <a:srgbClr val="FFFFFF"/>
                </a:solidFill>
                <a:latin typeface="Arial" charset="0"/>
                <a:ea typeface="华文细黑" pitchFamily="2" charset="-122"/>
              </a:rPr>
              <a:t>:24-28pt</a:t>
            </a: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r>
              <a:rPr lang="zh-CN" altLang="en-US" sz="1100" dirty="0">
                <a:solidFill>
                  <a:srgbClr val="FFFFFF"/>
                </a:solidFill>
                <a:latin typeface="Arial" charset="0"/>
                <a:ea typeface="华文细黑" pitchFamily="2" charset="-122"/>
              </a:rPr>
              <a:t>字体颜色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反白</a:t>
            </a:r>
          </a:p>
          <a:p>
            <a:pPr algn="r" defTabSz="801460" eaLnBrk="0" hangingPunct="0">
              <a:lnSpc>
                <a:spcPct val="125000"/>
              </a:lnSpc>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a:t>
            </a: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defRPr/>
            </a:pPr>
            <a:endParaRPr lang="zh-CN" altLang="en-US" sz="1100" dirty="0">
              <a:solidFill>
                <a:srgbClr val="FFFFFF"/>
              </a:solidFill>
              <a:latin typeface="Arial" charset="0"/>
              <a:ea typeface="华文细黑" pitchFamily="2" charset="-122"/>
            </a:endParaRPr>
          </a:p>
          <a:p>
            <a:pPr algn="r" defTabSz="801460" eaLnBrk="0" hangingPunct="0">
              <a:lnSpc>
                <a:spcPct val="125000"/>
              </a:lnSpc>
              <a:spcBef>
                <a:spcPct val="50000"/>
              </a:spcBef>
              <a:defRPr/>
            </a:pPr>
            <a:endParaRPr lang="zh-CN" altLang="en-US" sz="11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636589" y="1044181"/>
            <a:ext cx="5303837" cy="1250156"/>
          </a:xfrm>
        </p:spPr>
        <p:txBody>
          <a:bodyPr/>
          <a:lstStyle>
            <a:lvl1pPr>
              <a:defRPr sz="43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7" y="2387206"/>
            <a:ext cx="5305425" cy="648890"/>
          </a:xfrm>
        </p:spPr>
        <p:txBody>
          <a:bodyPr lIns="80115" tIns="40057" rIns="80115" bIns="40057"/>
          <a:lstStyle>
            <a:lvl1pPr marL="0" indent="0">
              <a:buFont typeface="Wingdings" pitchFamily="2" charset="2"/>
              <a:buNone/>
              <a:defRPr sz="28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26"/>
          <p:cNvSpPr>
            <a:spLocks noGrp="1" noChangeArrowheads="1"/>
          </p:cNvSpPr>
          <p:nvPr>
            <p:ph type="dt" sz="quarter" idx="10"/>
          </p:nvPr>
        </p:nvSpPr>
        <p:spPr>
          <a:xfrm>
            <a:off x="684213" y="212727"/>
            <a:ext cx="2133600" cy="355600"/>
          </a:xfrm>
        </p:spPr>
        <p:txBody>
          <a:bodyPr lIns="80115" tIns="40057" rIns="80115" bIns="40057"/>
          <a:lstStyle>
            <a:lvl1pPr>
              <a:lnSpc>
                <a:spcPct val="100000"/>
              </a:lnSpc>
              <a:defRPr>
                <a:latin typeface="FrutigerNext LT Regular" pitchFamily="34" charset="0"/>
                <a:ea typeface="宋体" pitchFamily="2" charset="-122"/>
              </a:defRPr>
            </a:lvl1pPr>
          </a:lstStyle>
          <a:p>
            <a:fld id="{5E0FD009-CA15-4B48-AD12-DE327FEC8565}" type="datetime1">
              <a:rPr lang="zh-CN" altLang="en-US"/>
              <a:pPr/>
              <a:t>2014/9/1</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9"/>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2C7E5709-A7F2-4E5A-9E2F-A7996F1C9718}" type="slidenum">
              <a:rPr lang="de-DE" altLang="zh-CN"/>
              <a:pPr/>
              <a:t>‹#›</a:t>
            </a:fld>
            <a:endParaRPr lang="en-GB" altLang="zh-C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57071" indent="0">
              <a:buNone/>
              <a:defRPr sz="1800"/>
            </a:lvl2pPr>
            <a:lvl3pPr marL="914140" indent="0">
              <a:buNone/>
              <a:defRPr sz="1600"/>
            </a:lvl3pPr>
            <a:lvl4pPr marL="1371212" indent="0">
              <a:buNone/>
              <a:defRPr sz="1400"/>
            </a:lvl4pPr>
            <a:lvl5pPr marL="1828282" indent="0">
              <a:buNone/>
              <a:defRPr sz="1400"/>
            </a:lvl5pPr>
            <a:lvl6pPr marL="2285352" indent="0">
              <a:buNone/>
              <a:defRPr sz="1400"/>
            </a:lvl6pPr>
            <a:lvl7pPr marL="2742422" indent="0">
              <a:buNone/>
              <a:defRPr sz="1400"/>
            </a:lvl7pPr>
            <a:lvl8pPr marL="3199493" indent="0">
              <a:buNone/>
              <a:defRPr sz="1400"/>
            </a:lvl8pPr>
            <a:lvl9pPr marL="3656564"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44A3ECFC-EE36-4EC2-9388-BDD11446FCE9}" type="slidenum">
              <a:rPr lang="de-DE" altLang="zh-CN"/>
              <a:pPr/>
              <a:t>‹#›</a:t>
            </a:fld>
            <a:endParaRPr lang="en-GB"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2"/>
            <a:ext cx="3887787"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8" y="1231112"/>
            <a:ext cx="3889375" cy="31456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C422FE54-9F64-4686-82B3-73AE7F278108}" type="slidenum">
              <a:rPr lang="de-DE" altLang="zh-CN"/>
              <a:pPr/>
              <a:t>‹#›</a:t>
            </a:fld>
            <a:endParaRPr lang="en-GB"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071" indent="0">
              <a:buNone/>
              <a:defRPr sz="2000" b="1"/>
            </a:lvl2pPr>
            <a:lvl3pPr marL="914140" indent="0">
              <a:buNone/>
              <a:defRPr sz="1800" b="1"/>
            </a:lvl3pPr>
            <a:lvl4pPr marL="1371212" indent="0">
              <a:buNone/>
              <a:defRPr sz="1600" b="1"/>
            </a:lvl4pPr>
            <a:lvl5pPr marL="1828282" indent="0">
              <a:buNone/>
              <a:defRPr sz="1600" b="1"/>
            </a:lvl5pPr>
            <a:lvl6pPr marL="2285352" indent="0">
              <a:buNone/>
              <a:defRPr sz="1600" b="1"/>
            </a:lvl6pPr>
            <a:lvl7pPr marL="2742422" indent="0">
              <a:buNone/>
              <a:defRPr sz="1600" b="1"/>
            </a:lvl7pPr>
            <a:lvl8pPr marL="3199493" indent="0">
              <a:buNone/>
              <a:defRPr sz="1600" b="1"/>
            </a:lvl8pPr>
            <a:lvl9pPr marL="3656564"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071" indent="0">
              <a:buNone/>
              <a:defRPr sz="2000" b="1"/>
            </a:lvl2pPr>
            <a:lvl3pPr marL="914140" indent="0">
              <a:buNone/>
              <a:defRPr sz="1800" b="1"/>
            </a:lvl3pPr>
            <a:lvl4pPr marL="1371212" indent="0">
              <a:buNone/>
              <a:defRPr sz="1600" b="1"/>
            </a:lvl4pPr>
            <a:lvl5pPr marL="1828282" indent="0">
              <a:buNone/>
              <a:defRPr sz="1600" b="1"/>
            </a:lvl5pPr>
            <a:lvl6pPr marL="2285352" indent="0">
              <a:buNone/>
              <a:defRPr sz="1600" b="1"/>
            </a:lvl6pPr>
            <a:lvl7pPr marL="2742422" indent="0">
              <a:buNone/>
              <a:defRPr sz="1600" b="1"/>
            </a:lvl7pPr>
            <a:lvl8pPr marL="3199493" indent="0">
              <a:buNone/>
              <a:defRPr sz="1600" b="1"/>
            </a:lvl8pPr>
            <a:lvl9pPr marL="3656564"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ea typeface="宋体" pitchFamily="2" charset="-122"/>
              </a:defRPr>
            </a:lvl1pPr>
          </a:lstStyle>
          <a:p>
            <a:r>
              <a:rPr lang="de-DE" altLang="zh-CN"/>
              <a:t>Page </a:t>
            </a:r>
            <a:fld id="{D9995F82-D4D5-4404-81B0-2D9F051C16F2}" type="slidenum">
              <a:rPr lang="de-DE" altLang="zh-CN"/>
              <a:pPr/>
              <a:t>‹#›</a:t>
            </a:fld>
            <a:endParaRPr lang="en-GB" altLang="zh-C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ea typeface="宋体" pitchFamily="2" charset="-122"/>
              </a:defRPr>
            </a:lvl1pPr>
          </a:lstStyle>
          <a:p>
            <a:r>
              <a:rPr lang="de-DE" altLang="zh-CN"/>
              <a:t>Page </a:t>
            </a:r>
            <a:fld id="{C070CED6-4AF3-4A51-9B2D-8DA834A0A826}" type="slidenum">
              <a:rPr lang="de-DE" altLang="zh-CN"/>
              <a:pPr/>
              <a:t>‹#›</a:t>
            </a:fld>
            <a:endParaRPr lang="en-GB" altLang="zh-C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宋体" pitchFamily="2" charset="-122"/>
              </a:defRPr>
            </a:lvl1pPr>
          </a:lstStyle>
          <a:p>
            <a:r>
              <a:rPr lang="de-DE" altLang="zh-CN"/>
              <a:t>Page </a:t>
            </a:r>
            <a:fld id="{002BE7D1-3EE4-46BD-9241-56FFD1548189}" type="slidenum">
              <a:rPr lang="de-DE" altLang="zh-CN"/>
              <a:pPr/>
              <a:t>‹#›</a:t>
            </a:fld>
            <a:endParaRPr lang="en-GB" altLang="zh-C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071" indent="0">
              <a:buNone/>
              <a:defRPr sz="1200"/>
            </a:lvl2pPr>
            <a:lvl3pPr marL="914140" indent="0">
              <a:buNone/>
              <a:defRPr sz="1000"/>
            </a:lvl3pPr>
            <a:lvl4pPr marL="1371212" indent="0">
              <a:buNone/>
              <a:defRPr sz="900"/>
            </a:lvl4pPr>
            <a:lvl5pPr marL="1828282" indent="0">
              <a:buNone/>
              <a:defRPr sz="900"/>
            </a:lvl5pPr>
            <a:lvl6pPr marL="2285352" indent="0">
              <a:buNone/>
              <a:defRPr sz="900"/>
            </a:lvl6pPr>
            <a:lvl7pPr marL="2742422" indent="0">
              <a:buNone/>
              <a:defRPr sz="900"/>
            </a:lvl7pPr>
            <a:lvl8pPr marL="3199493" indent="0">
              <a:buNone/>
              <a:defRPr sz="900"/>
            </a:lvl8pPr>
            <a:lvl9pPr marL="365656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4EE6D887-4C26-4191-833F-ADA908168CDD}" type="slidenum">
              <a:rPr lang="de-DE" altLang="zh-CN"/>
              <a:pPr/>
              <a:t>‹#›</a:t>
            </a:fld>
            <a:endParaRPr lang="en-GB" altLang="zh-C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9" y="459581"/>
            <a:ext cx="5486400" cy="3086100"/>
          </a:xfrm>
        </p:spPr>
        <p:txBody>
          <a:bodyPr/>
          <a:lstStyle>
            <a:lvl1pPr marL="0" indent="0">
              <a:buNone/>
              <a:defRPr sz="3200"/>
            </a:lvl1pPr>
            <a:lvl2pPr marL="457071" indent="0">
              <a:buNone/>
              <a:defRPr sz="2800"/>
            </a:lvl2pPr>
            <a:lvl3pPr marL="914140" indent="0">
              <a:buNone/>
              <a:defRPr sz="2400"/>
            </a:lvl3pPr>
            <a:lvl4pPr marL="1371212" indent="0">
              <a:buNone/>
              <a:defRPr sz="2000"/>
            </a:lvl4pPr>
            <a:lvl5pPr marL="1828282" indent="0">
              <a:buNone/>
              <a:defRPr sz="2000"/>
            </a:lvl5pPr>
            <a:lvl6pPr marL="2285352" indent="0">
              <a:buNone/>
              <a:defRPr sz="2000"/>
            </a:lvl6pPr>
            <a:lvl7pPr marL="2742422" indent="0">
              <a:buNone/>
              <a:defRPr sz="2000"/>
            </a:lvl7pPr>
            <a:lvl8pPr marL="3199493" indent="0">
              <a:buNone/>
              <a:defRPr sz="2000"/>
            </a:lvl8pPr>
            <a:lvl9pPr marL="3656564"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9" y="4025508"/>
            <a:ext cx="5486400" cy="603647"/>
          </a:xfrm>
        </p:spPr>
        <p:txBody>
          <a:bodyPr/>
          <a:lstStyle>
            <a:lvl1pPr marL="0" indent="0">
              <a:buNone/>
              <a:defRPr sz="1400"/>
            </a:lvl1pPr>
            <a:lvl2pPr marL="457071" indent="0">
              <a:buNone/>
              <a:defRPr sz="1200"/>
            </a:lvl2pPr>
            <a:lvl3pPr marL="914140" indent="0">
              <a:buNone/>
              <a:defRPr sz="1000"/>
            </a:lvl3pPr>
            <a:lvl4pPr marL="1371212" indent="0">
              <a:buNone/>
              <a:defRPr sz="900"/>
            </a:lvl4pPr>
            <a:lvl5pPr marL="1828282" indent="0">
              <a:buNone/>
              <a:defRPr sz="900"/>
            </a:lvl5pPr>
            <a:lvl6pPr marL="2285352" indent="0">
              <a:buNone/>
              <a:defRPr sz="900"/>
            </a:lvl6pPr>
            <a:lvl7pPr marL="2742422" indent="0">
              <a:buNone/>
              <a:defRPr sz="900"/>
            </a:lvl7pPr>
            <a:lvl8pPr marL="3199493" indent="0">
              <a:buNone/>
              <a:defRPr sz="900"/>
            </a:lvl8pPr>
            <a:lvl9pPr marL="3656564"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E6651B93-715D-4284-B6E0-07A951B8FD13}" type="slidenum">
              <a:rPr lang="de-DE" altLang="zh-CN"/>
              <a:pPr/>
              <a:t>‹#›</a:t>
            </a:fld>
            <a:endParaRPr lang="en-GB" altLang="zh-C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D3DFA4F4-8991-463D-B2AD-97237B60A527}" type="slidenum">
              <a:rPr lang="de-DE" altLang="zh-CN"/>
              <a:pPr/>
              <a:t>‹#›</a:t>
            </a:fld>
            <a:endParaRPr lang="en-GB" altLang="zh-C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1"/>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61"/>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34E29A73-8BA8-40A0-A04C-958280FDA0BC}" type="slidenum">
              <a:rPr lang="de-DE" altLang="zh-CN"/>
              <a:pPr/>
              <a:t>‹#›</a:t>
            </a:fld>
            <a:endParaRPr lang="en-GB"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05798F3F-DB43-44CD-B428-B0B020FE9CD5}" type="slidenum">
              <a:rPr lang="de-DE" altLang="zh-CN"/>
              <a:pPr>
                <a:defRPr/>
              </a:pPr>
              <a:t>‹#›</a:t>
            </a:fld>
            <a:endParaRPr lang="en-GB"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143"/>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94"/>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6361119" y="4867277"/>
            <a:ext cx="2097087" cy="341313"/>
          </a:xfrm>
          <a:prstGeom prst="rect">
            <a:avLst/>
          </a:prstGeom>
        </p:spPr>
        <p:txBody>
          <a:bodyPr lIns="51194" tIns="25594" rIns="51194" bIns="25594"/>
          <a:lstStyle>
            <a:lvl1pPr fontAlgn="auto">
              <a:spcBef>
                <a:spcPts val="0"/>
              </a:spcBef>
              <a:spcAft>
                <a:spcPts val="0"/>
              </a:spcAft>
              <a:defRPr sz="1300">
                <a:solidFill>
                  <a:srgbClr val="000000"/>
                </a:solidFill>
                <a:latin typeface="+mn-lt"/>
                <a:ea typeface="微软雅黑" pitchFamily="34" charset="-122"/>
              </a:defRPr>
            </a:lvl1pPr>
          </a:lstStyle>
          <a:p>
            <a:pPr>
              <a:defRPr/>
            </a:pPr>
            <a:r>
              <a:rPr lang="de-DE" altLang="zh-CN"/>
              <a:t>Page </a:t>
            </a:r>
            <a:fld id="{5D6DA08B-060E-4C75-ACE5-B6BD3DA19C0D}" type="slidenum">
              <a:rPr lang="de-DE" altLang="zh-CN"/>
              <a:pPr>
                <a:defRPr/>
              </a:pPr>
              <a:t>‹#›</a:t>
            </a:fld>
            <a:endParaRPr lang="en-GB" altLang="zh-CN"/>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064" y="206148"/>
            <a:ext cx="8229872" cy="8572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070" y="1200150"/>
            <a:ext cx="4049641" cy="339430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37308" y="1200151"/>
            <a:ext cx="4049641" cy="1648166"/>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37308" y="2946299"/>
            <a:ext cx="4049641" cy="164816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587" tIns="32787" rIns="65587" bIns="32787"/>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97"/>
            <a:ext cx="919162" cy="238222"/>
          </a:xfrm>
          <a:prstGeom prst="rect">
            <a:avLst/>
          </a:prstGeom>
          <a:solidFill>
            <a:srgbClr val="F8F8F8"/>
          </a:solidFill>
          <a:ln w="9525" algn="ctr">
            <a:noFill/>
            <a:miter lim="800000"/>
            <a:headEnd/>
            <a:tailEnd/>
          </a:ln>
          <a:effectLst/>
        </p:spPr>
        <p:txBody>
          <a:bodyPr lIns="68302" tIns="34139" rIns="68302" bIns="34139" anchor="ctr">
            <a:spAutoFit/>
          </a:bodyPr>
          <a:lstStyle/>
          <a:p>
            <a:pPr algn="ctr" defTabSz="655841"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87" tIns="32787" rIns="65587" bIns="32787"/>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587" tIns="32787" rIns="65587" bIns="32787"/>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42"/>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67D3B85C-518D-4021-ADD8-EE16BFAB931B}" type="slidenum">
              <a:rPr lang="de-DE" altLang="zh-CN"/>
              <a:pPr>
                <a:defRPr/>
              </a:pPr>
              <a:t>‹#›</a:t>
            </a:fld>
            <a:endParaRPr lang="en-GB" altLang="zh-C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4" name="标题 1"/>
          <p:cNvSpPr>
            <a:spLocks noGrp="1"/>
          </p:cNvSpPr>
          <p:nvPr>
            <p:ph type="title"/>
          </p:nvPr>
        </p:nvSpPr>
        <p:spPr>
          <a:xfrm>
            <a:off x="156155" y="2"/>
            <a:ext cx="8659343" cy="679011"/>
          </a:xfrm>
        </p:spPr>
        <p:txBody>
          <a:bodyPr/>
          <a:lstStyle/>
          <a:p>
            <a:r>
              <a:rPr lang="zh-CN" altLang="en-US" dirty="0" smtClean="0"/>
              <a:t>单击此处编辑母版标题样式</a:t>
            </a:r>
            <a:endParaRPr lang="zh-CN" altLang="en-US" dirty="0"/>
          </a:p>
        </p:txBody>
      </p:sp>
      <p:sp>
        <p:nvSpPr>
          <p:cNvPr id="6" name="内容占位符 2"/>
          <p:cNvSpPr>
            <a:spLocks noGrp="1"/>
          </p:cNvSpPr>
          <p:nvPr>
            <p:ph idx="1"/>
          </p:nvPr>
        </p:nvSpPr>
        <p:spPr>
          <a:xfrm>
            <a:off x="156155" y="767284"/>
            <a:ext cx="8659343" cy="3827342"/>
          </a:xfrm>
          <a:prstGeom prst="rect">
            <a:avLst/>
          </a:prstGeom>
        </p:spPr>
        <p:txBody>
          <a:bodyPr lIns="68416" tIns="34202" rIns="68416" bIns="34202"/>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79514" y="141493"/>
            <a:ext cx="7488832" cy="594066"/>
          </a:xfrm>
          <a:prstGeom prst="rect">
            <a:avLst/>
          </a:prstGeom>
        </p:spPr>
        <p:txBody>
          <a:bodyPr/>
          <a:lstStyle>
            <a:lvl1pPr>
              <a:defRPr b="1"/>
            </a:lvl1pPr>
          </a:lstStyle>
          <a:p>
            <a:r>
              <a:rPr lang="zh-CN" altLang="en-US" smtClean="0"/>
              <a:t>单击此处编辑母版标题样式</a:t>
            </a:r>
            <a:endParaRPr lang="zh-CN" altLang="en-US" dirty="0"/>
          </a:p>
        </p:txBody>
      </p:sp>
      <p:sp>
        <p:nvSpPr>
          <p:cNvPr id="3" name="灯片编号占位符 2"/>
          <p:cNvSpPr>
            <a:spLocks noGrp="1"/>
          </p:cNvSpPr>
          <p:nvPr>
            <p:ph type="sldNum" sz="quarter" idx="10"/>
          </p:nvPr>
        </p:nvSpPr>
        <p:spPr>
          <a:xfrm>
            <a:off x="3505200" y="4870450"/>
            <a:ext cx="2133600" cy="273050"/>
          </a:xfrm>
          <a:prstGeom prst="rect">
            <a:avLst/>
          </a:prstGeom>
        </p:spPr>
        <p:txBody>
          <a:bodyPr lIns="77769" tIns="38879" rIns="77769" bIns="38879"/>
          <a:lstStyle>
            <a:lvl1pPr>
              <a:defRPr sz="2200" b="1">
                <a:solidFill>
                  <a:srgbClr val="000000"/>
                </a:solidFill>
                <a:latin typeface="华文细黑" pitchFamily="2" charset="-122"/>
                <a:ea typeface="华文细黑" pitchFamily="2" charset="-122"/>
              </a:defRPr>
            </a:lvl1pPr>
          </a:lstStyle>
          <a:p>
            <a:pPr>
              <a:defRPr/>
            </a:pPr>
            <a:r>
              <a:rPr lang="zh-CN" altLang="en-US"/>
              <a:t>第</a:t>
            </a:r>
            <a:fld id="{7BA152BE-37AE-4CA5-87A9-55AFA9323F81}" type="slidenum">
              <a:rPr lang="zh-CN" altLang="en-US"/>
              <a:pPr>
                <a:defRPr/>
              </a:pPr>
              <a:t>‹#›</a:t>
            </a:fld>
            <a:r>
              <a:rPr lang="zh-CN" altLang="en-US"/>
              <a:t>页</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8"/>
            <a:ext cx="3887787"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64" y="1231118"/>
            <a:ext cx="3889375" cy="3145631"/>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p:txBody>
          <a:bodyPr/>
          <a:lstStyle>
            <a:lvl1pPr>
              <a:defRPr/>
            </a:lvl1pPr>
          </a:lstStyle>
          <a:p>
            <a:pPr>
              <a:defRPr/>
            </a:pPr>
            <a:r>
              <a:rPr lang="de-DE" altLang="zh-CN"/>
              <a:t>Page </a:t>
            </a:r>
            <a:fld id="{93394E4D-5CD8-4FBE-81E1-373FA15E2DAB}" type="slidenum">
              <a:rPr lang="de-DE" altLang="zh-CN"/>
              <a:pPr>
                <a:defRPr/>
              </a:pPr>
              <a:t>‹#›</a:t>
            </a:fld>
            <a:endParaRPr lang="en-GB" altLang="zh-C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print"/>
          <a:srcRect/>
          <a:stretch>
            <a:fillRect/>
          </a:stretch>
        </p:blipFill>
        <p:spPr bwMode="auto">
          <a:xfrm>
            <a:off x="1" y="0"/>
            <a:ext cx="9142413" cy="4870450"/>
          </a:xfrm>
          <a:prstGeom prst="rect">
            <a:avLst/>
          </a:prstGeom>
          <a:noFill/>
          <a:ln w="9525">
            <a:noFill/>
            <a:miter lim="800000"/>
            <a:headEnd/>
            <a:tailEnd/>
          </a:ln>
        </p:spPr>
      </p:pic>
      <p:grpSp>
        <p:nvGrpSpPr>
          <p:cNvPr id="5" name="Group 3"/>
          <p:cNvGrpSpPr>
            <a:grpSpLocks/>
          </p:cNvGrpSpPr>
          <p:nvPr/>
        </p:nvGrpSpPr>
        <p:grpSpPr bwMode="auto">
          <a:xfrm>
            <a:off x="0" y="-52387"/>
            <a:ext cx="9150350" cy="5143501"/>
            <a:chOff x="1" y="1"/>
            <a:chExt cx="7681" cy="4320"/>
          </a:xfrm>
        </p:grpSpPr>
        <p:pic>
          <p:nvPicPr>
            <p:cNvPr id="6" name="Picture 4" descr="封面元素2"/>
            <p:cNvPicPr>
              <a:picLocks noChangeAspect="1" noChangeArrowheads="1"/>
            </p:cNvPicPr>
            <p:nvPr/>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p:nvSpPr>
          <p:spPr bwMode="auto">
            <a:xfrm>
              <a:off x="6555" y="3482"/>
              <a:ext cx="601" cy="629"/>
            </a:xfrm>
            <a:prstGeom prst="rect">
              <a:avLst/>
            </a:prstGeom>
            <a:solidFill>
              <a:schemeClr val="bg1"/>
            </a:solidFill>
            <a:ln w="9525" algn="ctr">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pic>
        <p:nvPicPr>
          <p:cNvPr id="8" name="Picture 7" descr="Logo"/>
          <p:cNvPicPr>
            <a:picLocks noChangeAspect="1" noChangeArrowheads="1"/>
          </p:cNvPicPr>
          <p:nvPr/>
        </p:nvPicPr>
        <p:blipFill>
          <a:blip r:embed="rId4" cstate="print"/>
          <a:srcRect/>
          <a:stretch>
            <a:fillRect/>
          </a:stretch>
        </p:blipFill>
        <p:spPr bwMode="auto">
          <a:xfrm>
            <a:off x="7889875" y="4268792"/>
            <a:ext cx="528638" cy="528637"/>
          </a:xfrm>
          <a:prstGeom prst="rect">
            <a:avLst/>
          </a:prstGeom>
          <a:noFill/>
          <a:ln w="9525">
            <a:noFill/>
            <a:miter lim="800000"/>
            <a:headEnd/>
            <a:tailEnd/>
          </a:ln>
        </p:spPr>
      </p:pic>
      <p:sp>
        <p:nvSpPr>
          <p:cNvPr id="9" name="Rectangle 10"/>
          <p:cNvSpPr>
            <a:spLocks noChangeArrowheads="1"/>
          </p:cNvSpPr>
          <p:nvPr/>
        </p:nvSpPr>
        <p:spPr bwMode="auto">
          <a:xfrm>
            <a:off x="-1843088" y="396875"/>
            <a:ext cx="1843088" cy="3979863"/>
          </a:xfrm>
          <a:prstGeom prst="rect">
            <a:avLst/>
          </a:prstGeom>
          <a:noFill/>
          <a:ln w="9525">
            <a:noFill/>
            <a:miter lim="800000"/>
            <a:headEnd/>
            <a:tailEnd/>
          </a:ln>
          <a:effectLst/>
        </p:spPr>
        <p:txBody>
          <a:bodyPr lIns="65811" tIns="32906" rIns="65811" bIns="32906"/>
          <a:lstStyle/>
          <a:p>
            <a:pPr algn="r">
              <a:lnSpc>
                <a:spcPct val="125000"/>
              </a:lnSpc>
              <a:defRPr/>
            </a:pPr>
            <a:r>
              <a:rPr lang="zh-CN" altLang="en-US" sz="900" b="1" dirty="0">
                <a:solidFill>
                  <a:srgbClr val="F8F8F8"/>
                </a:solidFill>
                <a:latin typeface="Arial" charset="0"/>
              </a:rPr>
              <a:t>英文标题</a:t>
            </a:r>
            <a:r>
              <a:rPr lang="en-US" altLang="zh-CN" sz="900" b="1" dirty="0">
                <a:solidFill>
                  <a:srgbClr val="F8F8F8"/>
                </a:solidFill>
                <a:latin typeface="Arial" charset="0"/>
              </a:rPr>
              <a:t>:32-35pt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 R153 G0 B0</a:t>
            </a:r>
          </a:p>
          <a:p>
            <a:pPr algn="r">
              <a:lnSpc>
                <a:spcPct val="125000"/>
              </a:lnSpc>
              <a:defRPr/>
            </a:pPr>
            <a:r>
              <a:rPr lang="zh-CN" altLang="en-US" sz="900" b="1" dirty="0">
                <a:solidFill>
                  <a:srgbClr val="F8F8F8"/>
                </a:solidFill>
                <a:latin typeface="Arial" charset="0"/>
              </a:rPr>
              <a:t>内部使用字体 </a:t>
            </a:r>
            <a:r>
              <a:rPr lang="en-US" altLang="zh-CN" sz="900" b="1" dirty="0">
                <a:solidFill>
                  <a:srgbClr val="F8F8F8"/>
                </a:solidFill>
                <a:latin typeface="Arial" charset="0"/>
              </a:rPr>
              <a:t>:</a:t>
            </a:r>
          </a:p>
          <a:p>
            <a:pPr algn="r">
              <a:lnSpc>
                <a:spcPct val="125000"/>
              </a:lnSpc>
              <a:defRPr/>
            </a:pPr>
            <a:r>
              <a:rPr lang="en-US" altLang="zh-CN" sz="900" b="1" dirty="0">
                <a:solidFill>
                  <a:srgbClr val="F8F8F8"/>
                </a:solidFill>
                <a:latin typeface="Arial" charset="0"/>
              </a:rPr>
              <a:t>FrutigerNext LT Medium</a:t>
            </a:r>
          </a:p>
          <a:p>
            <a:pPr algn="r">
              <a:lnSpc>
                <a:spcPct val="125000"/>
              </a:lnSpc>
              <a:defRPr/>
            </a:pPr>
            <a:r>
              <a:rPr lang="zh-CN" altLang="en-US" sz="900" b="1" dirty="0">
                <a:solidFill>
                  <a:srgbClr val="F8F8F8"/>
                </a:solidFill>
                <a:latin typeface="Arial" charset="0"/>
              </a:rPr>
              <a:t>外部使用字体 </a:t>
            </a:r>
            <a:r>
              <a:rPr lang="en-US" altLang="zh-CN" sz="900" b="1" dirty="0">
                <a:solidFill>
                  <a:srgbClr val="F8F8F8"/>
                </a:solidFill>
                <a:latin typeface="Arial" charset="0"/>
              </a:rPr>
              <a:t>: Arial</a:t>
            </a:r>
          </a:p>
          <a:p>
            <a:pPr algn="r">
              <a:lnSpc>
                <a:spcPct val="75000"/>
              </a:lnSpc>
              <a:defRPr/>
            </a:pPr>
            <a:endParaRPr lang="en-US" altLang="zh-CN"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中文标题</a:t>
            </a:r>
            <a:r>
              <a:rPr lang="en-US" altLang="zh-CN" sz="900" b="1" dirty="0">
                <a:solidFill>
                  <a:srgbClr val="F8F8F8"/>
                </a:solidFill>
                <a:latin typeface="Arial" charset="0"/>
              </a:rPr>
              <a:t>:30-32pt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 R153 G0 B0</a:t>
            </a:r>
          </a:p>
          <a:p>
            <a:pPr algn="r">
              <a:lnSpc>
                <a:spcPct val="125000"/>
              </a:lnSpc>
              <a:defRPr/>
            </a:pPr>
            <a:r>
              <a:rPr lang="zh-CN" altLang="en-US" sz="900" b="1" dirty="0">
                <a:solidFill>
                  <a:srgbClr val="F8F8F8"/>
                </a:solidFill>
                <a:latin typeface="Arial" charset="0"/>
              </a:rPr>
              <a:t>字体</a:t>
            </a:r>
            <a:r>
              <a:rPr lang="en-US" altLang="zh-CN" sz="900" b="1" dirty="0">
                <a:solidFill>
                  <a:srgbClr val="F8F8F8"/>
                </a:solidFill>
                <a:latin typeface="Arial" charset="0"/>
              </a:rPr>
              <a:t>:</a:t>
            </a:r>
            <a:r>
              <a:rPr lang="zh-CN" altLang="en-US" sz="900" b="1" dirty="0">
                <a:solidFill>
                  <a:srgbClr val="F8F8F8"/>
                </a:solidFill>
                <a:latin typeface="Arial" charset="0"/>
              </a:rPr>
              <a:t>黑体</a:t>
            </a:r>
          </a:p>
          <a:p>
            <a:pPr algn="r">
              <a:lnSpc>
                <a:spcPct val="125000"/>
              </a:lnSpc>
              <a:defRPr/>
            </a:pPr>
            <a:endParaRPr lang="zh-CN" altLang="en-US" sz="900" b="1" dirty="0">
              <a:solidFill>
                <a:srgbClr val="F8F8F8"/>
              </a:solidFill>
              <a:latin typeface="Arial" charset="0"/>
            </a:endParaRPr>
          </a:p>
          <a:p>
            <a:pPr algn="r">
              <a:lnSpc>
                <a:spcPct val="125000"/>
              </a:lnSpc>
              <a:defRPr/>
            </a:pPr>
            <a:endParaRPr lang="zh-CN" altLang="en-US" sz="900" b="1" dirty="0">
              <a:solidFill>
                <a:srgbClr val="F8F8F8"/>
              </a:solidFill>
              <a:latin typeface="Arial" charset="0"/>
            </a:endParaRPr>
          </a:p>
          <a:p>
            <a:pPr algn="r">
              <a:lnSpc>
                <a:spcPct val="125000"/>
              </a:lnSpc>
              <a:defRPr/>
            </a:pPr>
            <a:endParaRPr lang="zh-CN" altLang="en-US"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英文正文</a:t>
            </a:r>
            <a:r>
              <a:rPr lang="en-US" altLang="zh-CN" sz="900" b="1" dirty="0">
                <a:solidFill>
                  <a:srgbClr val="F8F8F8"/>
                </a:solidFill>
                <a:latin typeface="Arial" charset="0"/>
              </a:rPr>
              <a:t>:20-22pt</a:t>
            </a:r>
          </a:p>
          <a:p>
            <a:pPr algn="r">
              <a:lnSpc>
                <a:spcPct val="125000"/>
              </a:lnSpc>
              <a:defRPr/>
            </a:pPr>
            <a:r>
              <a:rPr lang="zh-CN" altLang="en-US" sz="900" b="1" dirty="0">
                <a:solidFill>
                  <a:srgbClr val="F8F8F8"/>
                </a:solidFill>
                <a:latin typeface="Arial" charset="0"/>
              </a:rPr>
              <a:t>子目录 </a:t>
            </a:r>
            <a:r>
              <a:rPr lang="en-US" altLang="zh-CN" sz="900" b="1" dirty="0">
                <a:solidFill>
                  <a:srgbClr val="F8F8F8"/>
                </a:solidFill>
                <a:latin typeface="Arial" charset="0"/>
              </a:rPr>
              <a:t>(2-5</a:t>
            </a:r>
            <a:r>
              <a:rPr lang="zh-CN" altLang="en-US" sz="900" b="1" dirty="0">
                <a:solidFill>
                  <a:srgbClr val="F8F8F8"/>
                </a:solidFill>
                <a:latin typeface="Arial" charset="0"/>
              </a:rPr>
              <a:t>级</a:t>
            </a:r>
            <a:r>
              <a:rPr lang="en-US" altLang="zh-CN" sz="900" b="1" dirty="0">
                <a:solidFill>
                  <a:srgbClr val="F8F8F8"/>
                </a:solidFill>
                <a:latin typeface="Arial" charset="0"/>
              </a:rPr>
              <a:t>) :18pt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a:t>
            </a:r>
            <a:r>
              <a:rPr lang="zh-CN" altLang="en-US" sz="900" b="1" dirty="0">
                <a:solidFill>
                  <a:srgbClr val="F8F8F8"/>
                </a:solidFill>
                <a:latin typeface="Arial" charset="0"/>
              </a:rPr>
              <a:t>黑色</a:t>
            </a:r>
          </a:p>
          <a:p>
            <a:pPr algn="r">
              <a:lnSpc>
                <a:spcPct val="125000"/>
              </a:lnSpc>
              <a:defRPr/>
            </a:pPr>
            <a:r>
              <a:rPr lang="zh-CN" altLang="en-US" sz="900" b="1" dirty="0">
                <a:solidFill>
                  <a:srgbClr val="F8F8F8"/>
                </a:solidFill>
                <a:latin typeface="Arial" charset="0"/>
              </a:rPr>
              <a:t>内部使用字体 </a:t>
            </a:r>
            <a:r>
              <a:rPr lang="en-US" altLang="zh-CN" sz="900" b="1" dirty="0">
                <a:solidFill>
                  <a:srgbClr val="F8F8F8"/>
                </a:solidFill>
                <a:latin typeface="Arial" charset="0"/>
              </a:rPr>
              <a:t>:</a:t>
            </a:r>
          </a:p>
          <a:p>
            <a:pPr algn="r">
              <a:lnSpc>
                <a:spcPct val="125000"/>
              </a:lnSpc>
              <a:defRPr/>
            </a:pPr>
            <a:r>
              <a:rPr lang="en-US" altLang="zh-CN" sz="900" b="1" dirty="0">
                <a:solidFill>
                  <a:srgbClr val="F8F8F8"/>
                </a:solidFill>
                <a:latin typeface="Arial" charset="0"/>
              </a:rPr>
              <a:t>FrutigerNext LT Regular</a:t>
            </a:r>
          </a:p>
          <a:p>
            <a:pPr algn="r">
              <a:lnSpc>
                <a:spcPct val="125000"/>
              </a:lnSpc>
              <a:defRPr/>
            </a:pPr>
            <a:r>
              <a:rPr lang="zh-CN" altLang="en-US" sz="900" b="1" dirty="0">
                <a:solidFill>
                  <a:srgbClr val="F8F8F8"/>
                </a:solidFill>
                <a:latin typeface="Arial" charset="0"/>
              </a:rPr>
              <a:t>外部使用字体 </a:t>
            </a:r>
            <a:r>
              <a:rPr lang="en-US" altLang="zh-CN" sz="900" b="1" dirty="0">
                <a:solidFill>
                  <a:srgbClr val="F8F8F8"/>
                </a:solidFill>
                <a:latin typeface="Arial" charset="0"/>
              </a:rPr>
              <a:t>: Arial</a:t>
            </a:r>
          </a:p>
          <a:p>
            <a:pPr algn="r">
              <a:lnSpc>
                <a:spcPct val="75000"/>
              </a:lnSpc>
              <a:defRPr/>
            </a:pPr>
            <a:endParaRPr lang="en-US" altLang="zh-CN" sz="900" b="1" dirty="0">
              <a:solidFill>
                <a:srgbClr val="F8F8F8"/>
              </a:solidFill>
              <a:latin typeface="Arial" charset="0"/>
            </a:endParaRPr>
          </a:p>
          <a:p>
            <a:pPr algn="r">
              <a:lnSpc>
                <a:spcPct val="125000"/>
              </a:lnSpc>
              <a:defRPr/>
            </a:pPr>
            <a:r>
              <a:rPr lang="zh-CN" altLang="en-US" sz="900" b="1" dirty="0">
                <a:solidFill>
                  <a:srgbClr val="F8F8F8"/>
                </a:solidFill>
                <a:latin typeface="Arial" charset="0"/>
              </a:rPr>
              <a:t>中文正文</a:t>
            </a:r>
            <a:r>
              <a:rPr lang="en-US" altLang="zh-CN" sz="900" b="1" dirty="0">
                <a:solidFill>
                  <a:srgbClr val="F8F8F8"/>
                </a:solidFill>
                <a:latin typeface="Arial" charset="0"/>
              </a:rPr>
              <a:t>:18-20pt</a:t>
            </a:r>
          </a:p>
          <a:p>
            <a:pPr algn="r">
              <a:lnSpc>
                <a:spcPct val="125000"/>
              </a:lnSpc>
              <a:defRPr/>
            </a:pPr>
            <a:r>
              <a:rPr lang="zh-CN" altLang="en-US" sz="900" b="1" dirty="0">
                <a:solidFill>
                  <a:srgbClr val="F8F8F8"/>
                </a:solidFill>
                <a:latin typeface="Arial" charset="0"/>
              </a:rPr>
              <a:t>子目录</a:t>
            </a:r>
            <a:r>
              <a:rPr lang="en-US" altLang="zh-CN" sz="900" b="1" dirty="0">
                <a:solidFill>
                  <a:srgbClr val="F8F8F8"/>
                </a:solidFill>
                <a:latin typeface="Arial" charset="0"/>
              </a:rPr>
              <a:t>(2-5</a:t>
            </a:r>
            <a:r>
              <a:rPr lang="zh-CN" altLang="en-US" sz="900" b="1" dirty="0">
                <a:solidFill>
                  <a:srgbClr val="F8F8F8"/>
                </a:solidFill>
                <a:latin typeface="Arial" charset="0"/>
              </a:rPr>
              <a:t>级</a:t>
            </a:r>
            <a:r>
              <a:rPr lang="en-US" altLang="zh-CN" sz="900" b="1" dirty="0">
                <a:solidFill>
                  <a:srgbClr val="F8F8F8"/>
                </a:solidFill>
                <a:latin typeface="Arial" charset="0"/>
              </a:rPr>
              <a:t>):18pt </a:t>
            </a:r>
          </a:p>
          <a:p>
            <a:pPr algn="r">
              <a:lnSpc>
                <a:spcPct val="125000"/>
              </a:lnSpc>
              <a:defRPr/>
            </a:pPr>
            <a:r>
              <a:rPr lang="zh-CN" altLang="en-US" sz="900" b="1" dirty="0">
                <a:solidFill>
                  <a:srgbClr val="F8F8F8"/>
                </a:solidFill>
                <a:latin typeface="Arial" charset="0"/>
              </a:rPr>
              <a:t>颜色</a:t>
            </a:r>
            <a:r>
              <a:rPr lang="en-US" altLang="zh-CN" sz="900" b="1" dirty="0">
                <a:solidFill>
                  <a:srgbClr val="F8F8F8"/>
                </a:solidFill>
                <a:latin typeface="Arial" charset="0"/>
              </a:rPr>
              <a:t>:</a:t>
            </a:r>
            <a:r>
              <a:rPr lang="zh-CN" altLang="en-US" sz="900" b="1" dirty="0">
                <a:solidFill>
                  <a:srgbClr val="F8F8F8"/>
                </a:solidFill>
                <a:latin typeface="Arial" charset="0"/>
              </a:rPr>
              <a:t>黑色</a:t>
            </a:r>
          </a:p>
          <a:p>
            <a:pPr algn="r">
              <a:lnSpc>
                <a:spcPct val="125000"/>
              </a:lnSpc>
              <a:defRPr/>
            </a:pPr>
            <a:r>
              <a:rPr lang="zh-CN" altLang="en-US" sz="900" b="1" dirty="0">
                <a:solidFill>
                  <a:srgbClr val="F8F8F8"/>
                </a:solidFill>
                <a:latin typeface="Arial" charset="0"/>
              </a:rPr>
              <a:t>字体</a:t>
            </a:r>
            <a:r>
              <a:rPr lang="en-US" altLang="zh-CN" sz="900" b="1" dirty="0">
                <a:solidFill>
                  <a:srgbClr val="F8F8F8"/>
                </a:solidFill>
                <a:latin typeface="Arial" charset="0"/>
              </a:rPr>
              <a:t>:</a:t>
            </a:r>
            <a:r>
              <a:rPr lang="zh-CN" altLang="en-US" sz="900" b="1" dirty="0">
                <a:solidFill>
                  <a:srgbClr val="F8F8F8"/>
                </a:solidFill>
                <a:latin typeface="Arial" charset="0"/>
              </a:rPr>
              <a:t>细黑体 </a:t>
            </a:r>
            <a:endParaRPr lang="zh-CN" altLang="en-US" sz="900" b="1" dirty="0">
              <a:solidFill>
                <a:srgbClr val="080808"/>
              </a:solidFill>
              <a:latin typeface="Arial" charset="0"/>
            </a:endParaRPr>
          </a:p>
        </p:txBody>
      </p:sp>
      <p:sp>
        <p:nvSpPr>
          <p:cNvPr id="10" name="Rectangle 11"/>
          <p:cNvSpPr>
            <a:spLocks noChangeArrowheads="1"/>
          </p:cNvSpPr>
          <p:nvPr/>
        </p:nvSpPr>
        <p:spPr bwMode="auto">
          <a:xfrm>
            <a:off x="9269413" y="4085258"/>
            <a:ext cx="919162" cy="238474"/>
          </a:xfrm>
          <a:prstGeom prst="rect">
            <a:avLst/>
          </a:prstGeom>
          <a:solidFill>
            <a:srgbClr val="F8F8F8"/>
          </a:solidFill>
          <a:ln w="9525" algn="ctr">
            <a:noFill/>
            <a:miter lim="800000"/>
            <a:headEnd/>
            <a:tailEnd/>
          </a:ln>
          <a:effectLst/>
        </p:spPr>
        <p:txBody>
          <a:bodyPr lIns="68529" tIns="34264" rIns="68529" bIns="34264" anchor="ctr">
            <a:spAutoFit/>
          </a:bodyPr>
          <a:lstStyle/>
          <a:p>
            <a:pPr algn="ctr" defTabSz="658036" eaLnBrk="0" hangingPunct="0">
              <a:defRPr/>
            </a:pPr>
            <a:endParaRPr lang="zh-CN" altLang="zh-CN" sz="1100" dirty="0">
              <a:solidFill>
                <a:srgbClr val="000000"/>
              </a:solidFill>
              <a:latin typeface="FrutigerNext LT Regular" pitchFamily="34" charset="0"/>
              <a:ea typeface="MS PGothic" pitchFamily="34" charset="-128"/>
            </a:endParaRPr>
          </a:p>
        </p:txBody>
      </p:sp>
      <p:grpSp>
        <p:nvGrpSpPr>
          <p:cNvPr id="11" name="Group 12"/>
          <p:cNvGrpSpPr>
            <a:grpSpLocks/>
          </p:cNvGrpSpPr>
          <p:nvPr/>
        </p:nvGrpSpPr>
        <p:grpSpPr bwMode="auto">
          <a:xfrm>
            <a:off x="9351963" y="3959229"/>
            <a:ext cx="741362" cy="138113"/>
            <a:chOff x="6657" y="3492"/>
            <a:chExt cx="527" cy="121"/>
          </a:xfrm>
        </p:grpSpPr>
        <p:sp>
          <p:nvSpPr>
            <p:cNvPr id="12"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3"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4"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5"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16" name="Group 17"/>
          <p:cNvGrpSpPr>
            <a:grpSpLocks/>
          </p:cNvGrpSpPr>
          <p:nvPr/>
        </p:nvGrpSpPr>
        <p:grpSpPr bwMode="auto">
          <a:xfrm>
            <a:off x="9351963" y="4652967"/>
            <a:ext cx="741362" cy="136525"/>
            <a:chOff x="6657" y="4103"/>
            <a:chExt cx="527" cy="121"/>
          </a:xfrm>
        </p:grpSpPr>
        <p:sp>
          <p:nvSpPr>
            <p:cNvPr id="17"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8"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0"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1" name="Group 22"/>
          <p:cNvGrpSpPr>
            <a:grpSpLocks/>
          </p:cNvGrpSpPr>
          <p:nvPr/>
        </p:nvGrpSpPr>
        <p:grpSpPr bwMode="auto">
          <a:xfrm>
            <a:off x="9351963" y="4837113"/>
            <a:ext cx="741362" cy="138112"/>
            <a:chOff x="6657" y="4266"/>
            <a:chExt cx="527" cy="121"/>
          </a:xfrm>
        </p:grpSpPr>
        <p:sp>
          <p:nvSpPr>
            <p:cNvPr id="22"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3"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4"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5"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6" name="Group 27"/>
          <p:cNvGrpSpPr>
            <a:grpSpLocks/>
          </p:cNvGrpSpPr>
          <p:nvPr/>
        </p:nvGrpSpPr>
        <p:grpSpPr bwMode="auto">
          <a:xfrm>
            <a:off x="9351963" y="4146554"/>
            <a:ext cx="741362" cy="136525"/>
            <a:chOff x="6657" y="3656"/>
            <a:chExt cx="527" cy="121"/>
          </a:xfrm>
        </p:grpSpPr>
        <p:sp>
          <p:nvSpPr>
            <p:cNvPr id="27"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8"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29"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0"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1" name="Group 32"/>
          <p:cNvGrpSpPr>
            <a:grpSpLocks/>
          </p:cNvGrpSpPr>
          <p:nvPr/>
        </p:nvGrpSpPr>
        <p:grpSpPr bwMode="auto">
          <a:xfrm>
            <a:off x="9351963" y="4468817"/>
            <a:ext cx="741362" cy="136525"/>
            <a:chOff x="6657" y="3941"/>
            <a:chExt cx="527" cy="121"/>
          </a:xfrm>
        </p:grpSpPr>
        <p:sp>
          <p:nvSpPr>
            <p:cNvPr id="32"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3"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4"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5"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6" name="Group 37"/>
          <p:cNvGrpSpPr>
            <a:grpSpLocks/>
          </p:cNvGrpSpPr>
          <p:nvPr/>
        </p:nvGrpSpPr>
        <p:grpSpPr bwMode="auto">
          <a:xfrm>
            <a:off x="9351963" y="5022854"/>
            <a:ext cx="741362" cy="136525"/>
            <a:chOff x="6657" y="4430"/>
            <a:chExt cx="527" cy="121"/>
          </a:xfrm>
        </p:grpSpPr>
        <p:sp>
          <p:nvSpPr>
            <p:cNvPr id="37"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8"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39"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0"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41" name="Group 42"/>
          <p:cNvGrpSpPr>
            <a:grpSpLocks/>
          </p:cNvGrpSpPr>
          <p:nvPr/>
        </p:nvGrpSpPr>
        <p:grpSpPr bwMode="auto">
          <a:xfrm>
            <a:off x="9351963" y="3775079"/>
            <a:ext cx="741362" cy="138113"/>
            <a:chOff x="6657" y="3329"/>
            <a:chExt cx="527" cy="122"/>
          </a:xfrm>
        </p:grpSpPr>
        <p:sp>
          <p:nvSpPr>
            <p:cNvPr id="42"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3"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4"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5"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46" name="Group 47"/>
          <p:cNvGrpSpPr>
            <a:grpSpLocks/>
          </p:cNvGrpSpPr>
          <p:nvPr/>
        </p:nvGrpSpPr>
        <p:grpSpPr bwMode="auto">
          <a:xfrm>
            <a:off x="9351963" y="3451229"/>
            <a:ext cx="741362" cy="136525"/>
            <a:chOff x="6657" y="3043"/>
            <a:chExt cx="527" cy="121"/>
          </a:xfrm>
        </p:grpSpPr>
        <p:sp>
          <p:nvSpPr>
            <p:cNvPr id="47"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8"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49"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0"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51" name="Group 52"/>
          <p:cNvGrpSpPr>
            <a:grpSpLocks/>
          </p:cNvGrpSpPr>
          <p:nvPr/>
        </p:nvGrpSpPr>
        <p:grpSpPr bwMode="auto">
          <a:xfrm>
            <a:off x="9351963" y="3267079"/>
            <a:ext cx="741362" cy="138113"/>
            <a:chOff x="6657" y="2881"/>
            <a:chExt cx="527" cy="121"/>
          </a:xfrm>
        </p:grpSpPr>
        <p:sp>
          <p:nvSpPr>
            <p:cNvPr id="52"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3"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4"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55"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sp>
        <p:nvSpPr>
          <p:cNvPr id="56" name="Rectangle 57"/>
          <p:cNvSpPr>
            <a:spLocks noChangeArrowheads="1"/>
          </p:cNvSpPr>
          <p:nvPr/>
        </p:nvSpPr>
        <p:spPr bwMode="auto">
          <a:xfrm>
            <a:off x="9199569" y="1697038"/>
            <a:ext cx="1050925" cy="1992312"/>
          </a:xfrm>
          <a:prstGeom prst="rect">
            <a:avLst/>
          </a:prstGeom>
          <a:noFill/>
          <a:ln w="9525">
            <a:noFill/>
            <a:miter lim="800000"/>
            <a:headEnd/>
            <a:tailEnd/>
          </a:ln>
          <a:effectLst/>
        </p:spPr>
        <p:txBody>
          <a:bodyPr lIns="65811" tIns="32906" rIns="65811" bIns="32906"/>
          <a:lstStyle/>
          <a:p>
            <a:pPr>
              <a:lnSpc>
                <a:spcPct val="120000"/>
              </a:lnSpc>
              <a:defRPr/>
            </a:pPr>
            <a:r>
              <a:rPr lang="zh-CN" altLang="en-US" sz="900" b="1" dirty="0">
                <a:solidFill>
                  <a:srgbClr val="F8F8F8"/>
                </a:solidFill>
                <a:latin typeface="华文细黑" pitchFamily="2" charset="-122"/>
              </a:rPr>
              <a:t>配色参考方案：</a:t>
            </a:r>
          </a:p>
          <a:p>
            <a:pPr>
              <a:lnSpc>
                <a:spcPct val="120000"/>
              </a:lnSpc>
              <a:defRPr/>
            </a:pPr>
            <a:r>
              <a:rPr lang="zh-CN" altLang="en-US" sz="900" b="1" dirty="0">
                <a:solidFill>
                  <a:srgbClr val="F8F8F8"/>
                </a:solidFill>
                <a:latin typeface="华文细黑" pitchFamily="2" charset="-122"/>
              </a:rPr>
              <a:t>建议同一页面内不超过四种颜色，以下是９组配色方案，同一页面内只选择一组使用。</a:t>
            </a:r>
          </a:p>
          <a:p>
            <a:pPr>
              <a:lnSpc>
                <a:spcPct val="120000"/>
              </a:lnSpc>
              <a:defRPr/>
            </a:pPr>
            <a:r>
              <a:rPr lang="zh-CN" altLang="en-US" sz="900" b="1" dirty="0">
                <a:solidFill>
                  <a:srgbClr val="F8F8F8"/>
                </a:solidFill>
                <a:latin typeface="华文细黑" pitchFamily="2" charset="-122"/>
              </a:rPr>
              <a:t>（仅供参考）</a:t>
            </a:r>
          </a:p>
        </p:txBody>
      </p:sp>
      <p:sp>
        <p:nvSpPr>
          <p:cNvPr id="57" name="Rectangle 58"/>
          <p:cNvSpPr>
            <a:spLocks noChangeArrowheads="1"/>
          </p:cNvSpPr>
          <p:nvPr/>
        </p:nvSpPr>
        <p:spPr bwMode="auto">
          <a:xfrm>
            <a:off x="9199569" y="-46034"/>
            <a:ext cx="1050925" cy="628651"/>
          </a:xfrm>
          <a:prstGeom prst="rect">
            <a:avLst/>
          </a:prstGeom>
          <a:noFill/>
          <a:ln w="9525">
            <a:noFill/>
            <a:miter lim="800000"/>
            <a:headEnd/>
            <a:tailEnd/>
          </a:ln>
          <a:effectLst/>
        </p:spPr>
        <p:txBody>
          <a:bodyPr lIns="65811" tIns="32906" rIns="65811" bIns="32906"/>
          <a:lstStyle/>
          <a:p>
            <a:pPr>
              <a:lnSpc>
                <a:spcPct val="120000"/>
              </a:lnSpc>
              <a:defRPr/>
            </a:pPr>
            <a:r>
              <a:rPr lang="zh-CN" altLang="en-US" sz="900" b="1" dirty="0">
                <a:solidFill>
                  <a:srgbClr val="F8F8F8"/>
                </a:solidFill>
                <a:latin typeface="华文细黑" pitchFamily="2" charset="-122"/>
              </a:rPr>
              <a:t>客户或者合作伙伴的标志放在右上角</a:t>
            </a:r>
            <a:r>
              <a:rPr lang="en-US" altLang="zh-CN" sz="900" b="1" dirty="0">
                <a:solidFill>
                  <a:srgbClr val="F8F8F8"/>
                </a:solidFill>
                <a:latin typeface="华文细黑" pitchFamily="2" charset="-122"/>
              </a:rPr>
              <a:t>.</a:t>
            </a:r>
          </a:p>
        </p:txBody>
      </p:sp>
      <p:sp>
        <p:nvSpPr>
          <p:cNvPr id="1920008" name="Rectangle 8"/>
          <p:cNvSpPr>
            <a:spLocks noGrp="1" noChangeArrowheads="1"/>
          </p:cNvSpPr>
          <p:nvPr>
            <p:ph type="ctrTitle"/>
          </p:nvPr>
        </p:nvSpPr>
        <p:spPr>
          <a:xfrm>
            <a:off x="572616" y="1437889"/>
            <a:ext cx="8048836" cy="1102518"/>
          </a:xfrm>
        </p:spPr>
        <p:txBody>
          <a:bodyPr/>
          <a:lstStyle>
            <a:lvl1pPr>
              <a:lnSpc>
                <a:spcPct val="150000"/>
              </a:lnSpc>
              <a:defRPr sz="2700">
                <a:solidFill>
                  <a:schemeClr val="bg1"/>
                </a:solidFill>
              </a:defRPr>
            </a:lvl1pPr>
          </a:lstStyle>
          <a:p>
            <a:r>
              <a:rPr lang="zh-CN" altLang="en-US"/>
              <a:t>单击此处编辑母版标题样式</a:t>
            </a:r>
          </a:p>
        </p:txBody>
      </p:sp>
      <p:sp>
        <p:nvSpPr>
          <p:cNvPr id="1920009" name="Rectangle 9"/>
          <p:cNvSpPr>
            <a:spLocks noGrp="1" noChangeArrowheads="1"/>
          </p:cNvSpPr>
          <p:nvPr>
            <p:ph type="subTitle" idx="1"/>
          </p:nvPr>
        </p:nvSpPr>
        <p:spPr>
          <a:xfrm>
            <a:off x="672531" y="3081339"/>
            <a:ext cx="5507587" cy="400050"/>
          </a:xfrm>
        </p:spPr>
        <p:txBody>
          <a:bodyPr anchor="ctr"/>
          <a:lstStyle>
            <a:lvl1pPr marL="0" indent="0">
              <a:buFontTx/>
              <a:buNone/>
              <a:defRPr>
                <a:solidFill>
                  <a:schemeClr val="bg1"/>
                </a:solidFill>
              </a:defRPr>
            </a:lvl1pPr>
          </a:lstStyle>
          <a:p>
            <a:r>
              <a:rPr lang="zh-CN" altLang="en-US"/>
              <a:t>单击此处编辑母版副标题样式</a:t>
            </a: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5690" y="250036"/>
            <a:ext cx="8035766" cy="377285"/>
          </a:xfrm>
        </p:spPr>
        <p:txBody>
          <a:bodyPr/>
          <a:lstStyle>
            <a:lvl1pPr>
              <a:defRPr baseline="0">
                <a:latin typeface="+mj-ea"/>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85640" y="789965"/>
            <a:ext cx="8035817" cy="38333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6" descr="2"/>
          <p:cNvPicPr>
            <a:picLocks noChangeAspect="1" noChangeArrowheads="1"/>
          </p:cNvPicPr>
          <p:nvPr/>
        </p:nvPicPr>
        <p:blipFill>
          <a:blip r:embed="rId2" cstate="print"/>
          <a:srcRect/>
          <a:stretch>
            <a:fillRect/>
          </a:stretch>
        </p:blipFill>
        <p:spPr bwMode="auto">
          <a:xfrm>
            <a:off x="0" y="730250"/>
            <a:ext cx="9144000" cy="2855913"/>
          </a:xfrm>
          <a:prstGeom prst="rect">
            <a:avLst/>
          </a:prstGeom>
          <a:noFill/>
          <a:ln w="9525">
            <a:noFill/>
            <a:miter lim="800000"/>
            <a:headEnd/>
            <a:tailEnd/>
          </a:ln>
        </p:spPr>
      </p:pic>
      <p:pic>
        <p:nvPicPr>
          <p:cNvPr id="5" name="Picture 146" descr="Logo"/>
          <p:cNvPicPr>
            <a:picLocks noChangeAspect="1" noChangeArrowheads="1"/>
          </p:cNvPicPr>
          <p:nvPr/>
        </p:nvPicPr>
        <p:blipFill>
          <a:blip r:embed="rId3" cstate="print"/>
          <a:srcRect/>
          <a:stretch>
            <a:fillRect/>
          </a:stretch>
        </p:blipFill>
        <p:spPr bwMode="auto">
          <a:xfrm>
            <a:off x="7627945" y="4203700"/>
            <a:ext cx="528637" cy="528638"/>
          </a:xfrm>
          <a:prstGeom prst="rect">
            <a:avLst/>
          </a:prstGeom>
          <a:noFill/>
          <a:ln w="9525">
            <a:noFill/>
            <a:miter lim="800000"/>
            <a:headEnd/>
            <a:tailEnd/>
          </a:ln>
        </p:spPr>
      </p:pic>
      <p:sp>
        <p:nvSpPr>
          <p:cNvPr id="6" name="Rectangle 149"/>
          <p:cNvSpPr>
            <a:spLocks noChangeArrowheads="1"/>
          </p:cNvSpPr>
          <p:nvPr/>
        </p:nvSpPr>
        <p:spPr bwMode="auto">
          <a:xfrm>
            <a:off x="-1843088" y="396879"/>
            <a:ext cx="1843088" cy="3978275"/>
          </a:xfrm>
          <a:prstGeom prst="rect">
            <a:avLst/>
          </a:prstGeom>
          <a:noFill/>
          <a:ln w="9525">
            <a:noFill/>
            <a:miter lim="800000"/>
            <a:headEnd/>
            <a:tailEnd/>
          </a:ln>
          <a:effectLst/>
        </p:spPr>
        <p:txBody>
          <a:bodyPr lIns="65633" tIns="32806" rIns="65633" bIns="32806"/>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7" name="Rectangle 150"/>
          <p:cNvSpPr>
            <a:spLocks noChangeArrowheads="1"/>
          </p:cNvSpPr>
          <p:nvPr/>
        </p:nvSpPr>
        <p:spPr bwMode="auto">
          <a:xfrm>
            <a:off x="9269413" y="4083772"/>
            <a:ext cx="919162" cy="238272"/>
          </a:xfrm>
          <a:prstGeom prst="rect">
            <a:avLst/>
          </a:prstGeom>
          <a:solidFill>
            <a:srgbClr val="F8F8F8"/>
          </a:solidFill>
          <a:ln w="9525" algn="ctr">
            <a:noFill/>
            <a:miter lim="800000"/>
            <a:headEnd/>
            <a:tailEnd/>
          </a:ln>
          <a:effectLst/>
        </p:spPr>
        <p:txBody>
          <a:bodyPr lIns="68347" tIns="34164" rIns="68347" bIns="34164" anchor="ctr">
            <a:spAutoFit/>
          </a:bodyPr>
          <a:lstStyle/>
          <a:p>
            <a:pPr algn="ctr" defTabSz="656294"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8" name="Group 151"/>
          <p:cNvGrpSpPr>
            <a:grpSpLocks/>
          </p:cNvGrpSpPr>
          <p:nvPr/>
        </p:nvGrpSpPr>
        <p:grpSpPr bwMode="auto">
          <a:xfrm>
            <a:off x="9351963" y="3957638"/>
            <a:ext cx="741362" cy="138112"/>
            <a:chOff x="6657" y="3492"/>
            <a:chExt cx="527" cy="121"/>
          </a:xfrm>
        </p:grpSpPr>
        <p:sp>
          <p:nvSpPr>
            <p:cNvPr id="9" name="Rectangle 152"/>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0" name="Rectangle 153"/>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1" name="Rectangle 154"/>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2" name="Rectangle 155"/>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3" name="Group 156"/>
          <p:cNvGrpSpPr>
            <a:grpSpLocks/>
          </p:cNvGrpSpPr>
          <p:nvPr/>
        </p:nvGrpSpPr>
        <p:grpSpPr bwMode="auto">
          <a:xfrm>
            <a:off x="9351963" y="4651379"/>
            <a:ext cx="741362" cy="138113"/>
            <a:chOff x="6657" y="4103"/>
            <a:chExt cx="527" cy="121"/>
          </a:xfrm>
        </p:grpSpPr>
        <p:sp>
          <p:nvSpPr>
            <p:cNvPr id="14" name="Rectangle 157"/>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5" name="Rectangle 158"/>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6" name="Rectangle 159"/>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17" name="Rectangle 160"/>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8" name="Group 161"/>
          <p:cNvGrpSpPr>
            <a:grpSpLocks/>
          </p:cNvGrpSpPr>
          <p:nvPr/>
        </p:nvGrpSpPr>
        <p:grpSpPr bwMode="auto">
          <a:xfrm>
            <a:off x="9351963" y="4837117"/>
            <a:ext cx="741362" cy="136525"/>
            <a:chOff x="6657" y="4266"/>
            <a:chExt cx="527" cy="121"/>
          </a:xfrm>
        </p:grpSpPr>
        <p:sp>
          <p:nvSpPr>
            <p:cNvPr id="19" name="Rectangle 162"/>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0" name="Rectangle 163"/>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1" name="Rectangle 164"/>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2" name="Rectangle 165"/>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 name="Group 166"/>
          <p:cNvGrpSpPr>
            <a:grpSpLocks/>
          </p:cNvGrpSpPr>
          <p:nvPr/>
        </p:nvGrpSpPr>
        <p:grpSpPr bwMode="auto">
          <a:xfrm>
            <a:off x="9351963" y="4144967"/>
            <a:ext cx="741362" cy="136525"/>
            <a:chOff x="6657" y="3656"/>
            <a:chExt cx="527" cy="121"/>
          </a:xfrm>
        </p:grpSpPr>
        <p:sp>
          <p:nvSpPr>
            <p:cNvPr id="24" name="Rectangle 167"/>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5" name="Rectangle 168"/>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6" name="Rectangle 169"/>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7" name="Rectangle 170"/>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8" name="Group 171"/>
          <p:cNvGrpSpPr>
            <a:grpSpLocks/>
          </p:cNvGrpSpPr>
          <p:nvPr/>
        </p:nvGrpSpPr>
        <p:grpSpPr bwMode="auto">
          <a:xfrm>
            <a:off x="9351963" y="4467229"/>
            <a:ext cx="741362" cy="136525"/>
            <a:chOff x="6657" y="3941"/>
            <a:chExt cx="527" cy="121"/>
          </a:xfrm>
        </p:grpSpPr>
        <p:sp>
          <p:nvSpPr>
            <p:cNvPr id="29" name="Rectangle 172"/>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0" name="Rectangle 173"/>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1" name="Rectangle 174"/>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2" name="Rectangle 175"/>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3" name="Group 176"/>
          <p:cNvGrpSpPr>
            <a:grpSpLocks/>
          </p:cNvGrpSpPr>
          <p:nvPr/>
        </p:nvGrpSpPr>
        <p:grpSpPr bwMode="auto">
          <a:xfrm>
            <a:off x="9351963" y="5022854"/>
            <a:ext cx="741362" cy="136525"/>
            <a:chOff x="6657" y="4430"/>
            <a:chExt cx="527" cy="121"/>
          </a:xfrm>
        </p:grpSpPr>
        <p:sp>
          <p:nvSpPr>
            <p:cNvPr id="34" name="Rectangle 177"/>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5" name="Rectangle 178"/>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6" name="Rectangle 179"/>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37" name="Rectangle 180"/>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38" name="Group 181"/>
          <p:cNvGrpSpPr>
            <a:grpSpLocks/>
          </p:cNvGrpSpPr>
          <p:nvPr/>
        </p:nvGrpSpPr>
        <p:grpSpPr bwMode="auto">
          <a:xfrm>
            <a:off x="9351963" y="3773490"/>
            <a:ext cx="741362" cy="138112"/>
            <a:chOff x="6657" y="3329"/>
            <a:chExt cx="527" cy="122"/>
          </a:xfrm>
        </p:grpSpPr>
        <p:sp>
          <p:nvSpPr>
            <p:cNvPr id="39" name="Rectangle 182"/>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0" name="Rectangle 183"/>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1" name="Rectangle 184"/>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2" name="Rectangle 185"/>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3" name="Group 186"/>
          <p:cNvGrpSpPr>
            <a:grpSpLocks/>
          </p:cNvGrpSpPr>
          <p:nvPr/>
        </p:nvGrpSpPr>
        <p:grpSpPr bwMode="auto">
          <a:xfrm>
            <a:off x="9351963" y="3449642"/>
            <a:ext cx="741362" cy="136525"/>
            <a:chOff x="6657" y="3043"/>
            <a:chExt cx="527" cy="121"/>
          </a:xfrm>
        </p:grpSpPr>
        <p:sp>
          <p:nvSpPr>
            <p:cNvPr id="44" name="Rectangle 187"/>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5" name="Rectangle 188"/>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6" name="Rectangle 189"/>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47" name="Rectangle 190"/>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48" name="Group 191"/>
          <p:cNvGrpSpPr>
            <a:grpSpLocks/>
          </p:cNvGrpSpPr>
          <p:nvPr/>
        </p:nvGrpSpPr>
        <p:grpSpPr bwMode="auto">
          <a:xfrm>
            <a:off x="9351963" y="3265488"/>
            <a:ext cx="741362" cy="138112"/>
            <a:chOff x="6657" y="2881"/>
            <a:chExt cx="527" cy="121"/>
          </a:xfrm>
        </p:grpSpPr>
        <p:sp>
          <p:nvSpPr>
            <p:cNvPr id="49" name="Rectangle 192"/>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0" name="Rectangle 193"/>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1" name="Rectangle 194"/>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52" name="Rectangle 195"/>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53" name="Rectangle 196"/>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33" tIns="32806" rIns="65633" bIns="32806"/>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54" name="Rectangle 197"/>
          <p:cNvSpPr>
            <a:spLocks noChangeArrowheads="1"/>
          </p:cNvSpPr>
          <p:nvPr/>
        </p:nvSpPr>
        <p:spPr bwMode="auto">
          <a:xfrm>
            <a:off x="9199569" y="-46034"/>
            <a:ext cx="1050925" cy="628651"/>
          </a:xfrm>
          <a:prstGeom prst="rect">
            <a:avLst/>
          </a:prstGeom>
          <a:noFill/>
          <a:ln w="9525">
            <a:noFill/>
            <a:miter lim="800000"/>
            <a:headEnd/>
            <a:tailEnd/>
          </a:ln>
          <a:effectLst/>
        </p:spPr>
        <p:txBody>
          <a:bodyPr lIns="65633" tIns="32806" rIns="65633" bIns="32806"/>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
        <p:nvSpPr>
          <p:cNvPr id="55" name="文本框 4"/>
          <p:cNvSpPr txBox="1">
            <a:spLocks noChangeArrowheads="1"/>
          </p:cNvSpPr>
          <p:nvPr/>
        </p:nvSpPr>
        <p:spPr bwMode="auto">
          <a:xfrm>
            <a:off x="560391" y="4684717"/>
            <a:ext cx="2759075" cy="138499"/>
          </a:xfrm>
          <a:prstGeom prst="rect">
            <a:avLst/>
          </a:prstGeom>
          <a:noFill/>
          <a:ln>
            <a:noFill/>
          </a:ln>
          <a:extLst/>
        </p:spPr>
        <p:txBody>
          <a:bodyPr lIns="0" tIns="0" rIns="0" bIns="0">
            <a:spAutoFit/>
          </a:bodyPr>
          <a:lstStyle>
            <a:lvl1pPr defTabSz="784225" eaLnBrk="0" hangingPunct="0">
              <a:defRPr>
                <a:solidFill>
                  <a:schemeClr val="tx1"/>
                </a:solidFill>
                <a:latin typeface="Calibri" pitchFamily="34" charset="0"/>
                <a:ea typeface="宋体" pitchFamily="2" charset="-122"/>
              </a:defRPr>
            </a:lvl1pPr>
            <a:lvl2pPr marL="742950" indent="-285750" defTabSz="784225" eaLnBrk="0" hangingPunct="0">
              <a:defRPr>
                <a:solidFill>
                  <a:schemeClr val="tx1"/>
                </a:solidFill>
                <a:latin typeface="Calibri" pitchFamily="34" charset="0"/>
                <a:ea typeface="宋体" pitchFamily="2" charset="-122"/>
              </a:defRPr>
            </a:lvl2pPr>
            <a:lvl3pPr marL="1143000" indent="-228600" defTabSz="784225" eaLnBrk="0" hangingPunct="0">
              <a:defRPr>
                <a:solidFill>
                  <a:schemeClr val="tx1"/>
                </a:solidFill>
                <a:latin typeface="Calibri" pitchFamily="34" charset="0"/>
                <a:ea typeface="宋体" pitchFamily="2" charset="-122"/>
              </a:defRPr>
            </a:lvl3pPr>
            <a:lvl4pPr marL="1600200" indent="-228600" defTabSz="784225" eaLnBrk="0" hangingPunct="0">
              <a:defRPr>
                <a:solidFill>
                  <a:schemeClr val="tx1"/>
                </a:solidFill>
                <a:latin typeface="Calibri" pitchFamily="34" charset="0"/>
                <a:ea typeface="宋体" pitchFamily="2" charset="-122"/>
              </a:defRPr>
            </a:lvl4pPr>
            <a:lvl5pPr marL="2057400" indent="-228600" defTabSz="784225" eaLnBrk="0" hangingPunct="0">
              <a:defRPr>
                <a:solidFill>
                  <a:schemeClr val="tx1"/>
                </a:solidFill>
                <a:latin typeface="Calibri" pitchFamily="34" charset="0"/>
                <a:ea typeface="宋体" pitchFamily="2" charset="-122"/>
              </a:defRPr>
            </a:lvl5pPr>
            <a:lvl6pPr marL="2514600" indent="-228600" defTabSz="7842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7842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7842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7842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defRPr/>
            </a:pPr>
            <a:r>
              <a:rPr lang="en-US" altLang="zh-CN" sz="900" b="1" dirty="0" smtClean="0">
                <a:solidFill>
                  <a:srgbClr val="000000"/>
                </a:solidFill>
                <a:latin typeface="FrutigerNext LT Bold" pitchFamily="34" charset="0"/>
                <a:ea typeface="MS PGothic" pitchFamily="34" charset="-128"/>
              </a:rPr>
              <a:t>HUAWEI TECHNOLOGIES CO., LTD.</a:t>
            </a:r>
          </a:p>
        </p:txBody>
      </p:sp>
      <p:sp>
        <p:nvSpPr>
          <p:cNvPr id="44179" name="Rectangle 147"/>
          <p:cNvSpPr>
            <a:spLocks noGrp="1" noChangeArrowheads="1"/>
          </p:cNvSpPr>
          <p:nvPr>
            <p:ph type="ctrTitle"/>
          </p:nvPr>
        </p:nvSpPr>
        <p:spPr>
          <a:xfrm>
            <a:off x="672529" y="1597449"/>
            <a:ext cx="5511159" cy="1102264"/>
          </a:xfrm>
        </p:spPr>
        <p:txBody>
          <a:bodyPr/>
          <a:lstStyle>
            <a:lvl1pPr>
              <a:defRPr sz="3000">
                <a:solidFill>
                  <a:schemeClr val="bg1"/>
                </a:solidFill>
              </a:defRPr>
            </a:lvl1pPr>
          </a:lstStyle>
          <a:p>
            <a:r>
              <a:rPr lang="zh-CN" altLang="en-US"/>
              <a:t>单击此处编辑母版标题样式</a:t>
            </a:r>
          </a:p>
        </p:txBody>
      </p:sp>
      <p:sp>
        <p:nvSpPr>
          <p:cNvPr id="44180" name="Rectangle 148"/>
          <p:cNvSpPr>
            <a:spLocks noGrp="1" noChangeArrowheads="1"/>
          </p:cNvSpPr>
          <p:nvPr>
            <p:ph type="subTitle" idx="1"/>
          </p:nvPr>
        </p:nvSpPr>
        <p:spPr>
          <a:xfrm>
            <a:off x="672531" y="3080639"/>
            <a:ext cx="5507587" cy="399957"/>
          </a:xfrm>
        </p:spPr>
        <p:txBody>
          <a:bodyPr anchor="ctr"/>
          <a:lstStyle>
            <a:lvl1pPr marL="0" indent="0" algn="ctr">
              <a:buFontTx/>
              <a:buNone/>
              <a:defRPr sz="2200" b="0">
                <a:solidFill>
                  <a:srgbClr val="FFFFFF"/>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5640" y="250036"/>
            <a:ext cx="8035817" cy="377285"/>
          </a:xfrm>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585639" y="789209"/>
            <a:ext cx="3987552" cy="3834115"/>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7702" y="789209"/>
            <a:ext cx="3863761" cy="3834115"/>
          </a:xfrm>
        </p:spPr>
        <p:txBody>
          <a:bodyPr/>
          <a:lstStyle>
            <a:lvl1pPr>
              <a:defRPr sz="22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Rectangle 22"/>
          <p:cNvSpPr>
            <a:spLocks noChangeArrowheads="1"/>
          </p:cNvSpPr>
          <p:nvPr/>
        </p:nvSpPr>
        <p:spPr bwMode="auto">
          <a:xfrm>
            <a:off x="3794131" y="4846639"/>
            <a:ext cx="990495" cy="197732"/>
          </a:xfrm>
          <a:prstGeom prst="rect">
            <a:avLst/>
          </a:prstGeom>
          <a:noFill/>
          <a:ln w="9525" algn="ctr">
            <a:noFill/>
            <a:miter lim="800000"/>
            <a:headEnd/>
            <a:tailEnd/>
          </a:ln>
          <a:effectLst/>
        </p:spPr>
        <p:txBody>
          <a:bodyPr wrap="none" lIns="58658" tIns="29330" rIns="58658" bIns="29330">
            <a:spAutoFit/>
          </a:bodyPr>
          <a:lstStyle/>
          <a:p>
            <a:pPr defTabSz="587830">
              <a:defRPr/>
            </a:pPr>
            <a:r>
              <a:rPr lang="zh-CN" altLang="en-US" sz="900" dirty="0">
                <a:solidFill>
                  <a:srgbClr val="000000"/>
                </a:solidFill>
                <a:latin typeface="Arial" pitchFamily="34" charset="0"/>
                <a:ea typeface="黑体" pitchFamily="2" charset="-122"/>
              </a:rPr>
              <a:t>华为</a:t>
            </a:r>
            <a:r>
              <a:rPr lang="en-US" altLang="zh-CN" sz="900" dirty="0">
                <a:solidFill>
                  <a:srgbClr val="000000"/>
                </a:solidFill>
                <a:latin typeface="Arial" pitchFamily="34" charset="0"/>
                <a:ea typeface="黑体" pitchFamily="2" charset="-122"/>
              </a:rPr>
              <a:t>Confidential </a:t>
            </a:r>
          </a:p>
        </p:txBody>
      </p:sp>
      <p:sp>
        <p:nvSpPr>
          <p:cNvPr id="2" name="标题 1"/>
          <p:cNvSpPr>
            <a:spLocks noGrp="1"/>
          </p:cNvSpPr>
          <p:nvPr>
            <p:ph type="title"/>
          </p:nvPr>
        </p:nvSpPr>
        <p:spPr>
          <a:xfrm>
            <a:off x="585640" y="250036"/>
            <a:ext cx="8035817" cy="377285"/>
          </a:xfrm>
        </p:spPr>
        <p:txBody>
          <a:bodyPr/>
          <a:lstStyle/>
          <a:p>
            <a:r>
              <a:rPr lang="zh-CN" altLang="en-US" dirty="0" smtClean="0"/>
              <a:t>单击此处编辑母版标题样式</a:t>
            </a:r>
            <a:endParaRPr lang="zh-CN" altLang="en-US" dirty="0"/>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95291" y="33337"/>
            <a:ext cx="7745412" cy="653654"/>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2466" y="1231112"/>
            <a:ext cx="7929562" cy="3145631"/>
          </a:xfrm>
        </p:spPr>
        <p:txBody>
          <a:bodyPr/>
          <a:lstStyle/>
          <a:p>
            <a:pPr lvl="0"/>
            <a:endParaRPr lang="zh-CN" altLang="en-US" noProof="0" smtClean="0"/>
          </a:p>
        </p:txBody>
      </p:sp>
      <p:sp>
        <p:nvSpPr>
          <p:cNvPr id="4" name="Rectangle 10"/>
          <p:cNvSpPr>
            <a:spLocks noGrp="1" noChangeArrowheads="1"/>
          </p:cNvSpPr>
          <p:nvPr>
            <p:ph type="dt" sz="half" idx="10"/>
          </p:nvPr>
        </p:nvSpPr>
        <p:spPr>
          <a:xfrm>
            <a:off x="6361119" y="4867277"/>
            <a:ext cx="2097087" cy="341313"/>
          </a:xfrm>
        </p:spPr>
        <p:txBody>
          <a:bodyPr/>
          <a:lstStyle>
            <a:lvl1pPr>
              <a:defRPr/>
            </a:lvl1pPr>
          </a:lstStyle>
          <a:p>
            <a:pPr>
              <a:defRPr/>
            </a:pPr>
            <a:r>
              <a:rPr lang="de-DE" altLang="zh-CN"/>
              <a:t>Page </a:t>
            </a:r>
            <a:fld id="{B8CEF9DD-9B07-4F60-AB8F-4EE500366518}" type="slidenum">
              <a:rPr lang="de-DE" altLang="zh-CN"/>
              <a:pPr>
                <a:defRPr/>
              </a:pPr>
              <a:t>‹#›</a:t>
            </a:fld>
            <a:endParaRPr lang="en-GB" altLang="zh-C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44102"/>
            <a:ext cx="7632700" cy="65365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221585"/>
            <a:ext cx="7632700" cy="314563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4192589"/>
            <a:ext cx="763588" cy="5730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7375"/>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65" y="4656140"/>
            <a:ext cx="2083369" cy="199148"/>
          </a:xfrm>
          <a:prstGeom prst="rect">
            <a:avLst/>
          </a:prstGeom>
          <a:noFill/>
          <a:ln w="9525">
            <a:noFill/>
            <a:miter lim="800000"/>
            <a:headEnd/>
            <a:tailEnd/>
          </a:ln>
        </p:spPr>
        <p:txBody>
          <a:bodyPr wrap="none" lIns="60060" tIns="30031" rIns="60060" bIns="30031">
            <a:spAutoFit/>
          </a:bodyPr>
          <a:lstStyle/>
          <a:p>
            <a:pPr defTabSz="600936" eaLnBrk="0" hangingPunct="0">
              <a:defRPr/>
            </a:pPr>
            <a:r>
              <a:rPr lang="en-US" altLang="zh-CN" sz="900" dirty="0">
                <a:solidFill>
                  <a:srgbClr val="000000"/>
                </a:solidFill>
                <a:latin typeface="FrutigerNext LT Bold" pitchFamily="1" charset="0"/>
                <a:ea typeface="ＭＳ Ｐゴシック" pitchFamily="34" charset="-128"/>
              </a:rPr>
              <a:t>HUAWEI TECHNOLOGIES CO., LTD.</a:t>
            </a:r>
            <a:endParaRPr lang="en-US" altLang="zh-CN" sz="1600" dirty="0">
              <a:solidFill>
                <a:srgbClr val="000000"/>
              </a:solidFill>
              <a:latin typeface="Arial" charset="0"/>
              <a:ea typeface="ＭＳ Ｐゴシック" pitchFamily="34" charset="-128"/>
            </a:endParaRPr>
          </a:p>
        </p:txBody>
      </p:sp>
      <p:sp>
        <p:nvSpPr>
          <p:cNvPr id="7" name="Text Box 22"/>
          <p:cNvSpPr txBox="1">
            <a:spLocks noChangeArrowheads="1"/>
          </p:cNvSpPr>
          <p:nvPr/>
        </p:nvSpPr>
        <p:spPr bwMode="auto">
          <a:xfrm>
            <a:off x="7224714" y="3070226"/>
            <a:ext cx="1081492" cy="199148"/>
          </a:xfrm>
          <a:prstGeom prst="rect">
            <a:avLst/>
          </a:prstGeom>
          <a:noFill/>
          <a:ln w="9525">
            <a:noFill/>
            <a:miter lim="800000"/>
            <a:headEnd/>
            <a:tailEnd/>
          </a:ln>
        </p:spPr>
        <p:txBody>
          <a:bodyPr wrap="none" lIns="60060" tIns="30031" rIns="60060" bIns="30031">
            <a:spAutoFit/>
          </a:bodyPr>
          <a:lstStyle/>
          <a:p>
            <a:pPr defTabSz="600936" eaLnBrk="0" hangingPunct="0">
              <a:defRPr/>
            </a:pPr>
            <a:r>
              <a:rPr lang="en-US" altLang="zh-CN" sz="9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3984627" y="4656139"/>
            <a:ext cx="1179227" cy="199118"/>
          </a:xfrm>
          <a:prstGeom prst="rect">
            <a:avLst/>
          </a:prstGeom>
          <a:noFill/>
          <a:ln w="9525" algn="ctr">
            <a:noFill/>
            <a:miter lim="800000"/>
            <a:headEnd/>
            <a:tailEnd/>
          </a:ln>
          <a:effectLst/>
        </p:spPr>
        <p:txBody>
          <a:bodyPr wrap="none" lIns="60036" tIns="30016" rIns="60036" bIns="30016">
            <a:spAutoFit/>
          </a:bodyPr>
          <a:lstStyle/>
          <a:p>
            <a:pPr defTabSz="600936" eaLnBrk="0" hangingPunct="0">
              <a:defRPr/>
            </a:pPr>
            <a:r>
              <a:rPr lang="en-US" altLang="zh-CN" sz="900" dirty="0" err="1">
                <a:solidFill>
                  <a:srgbClr val="000000"/>
                </a:solidFill>
                <a:latin typeface="FrutigerNext LT Bold" pitchFamily="1" charset="0"/>
                <a:ea typeface="ＭＳ Ｐゴシック" pitchFamily="34" charset="-128"/>
              </a:rPr>
              <a:t>Huawei</a:t>
            </a:r>
            <a:r>
              <a:rPr lang="en-US" altLang="zh-CN" sz="900" dirty="0">
                <a:solidFill>
                  <a:srgbClr val="000000"/>
                </a:solidFill>
                <a:latin typeface="FrutigerNext LT Bold" pitchFamily="1" charset="0"/>
                <a:ea typeface="ＭＳ Ｐゴシック" pitchFamily="34" charset="-128"/>
              </a:rPr>
              <a:t> Confidential </a:t>
            </a:r>
          </a:p>
        </p:txBody>
      </p:sp>
      <p:sp>
        <p:nvSpPr>
          <p:cNvPr id="9" name="Rectangle 25"/>
          <p:cNvSpPr>
            <a:spLocks noChangeArrowheads="1"/>
          </p:cNvSpPr>
          <p:nvPr/>
        </p:nvSpPr>
        <p:spPr bwMode="auto">
          <a:xfrm>
            <a:off x="6792914" y="185743"/>
            <a:ext cx="1089458" cy="214507"/>
          </a:xfrm>
          <a:prstGeom prst="rect">
            <a:avLst/>
          </a:prstGeom>
          <a:noFill/>
          <a:ln w="9525" algn="ctr">
            <a:noFill/>
            <a:miter lim="800000"/>
            <a:headEnd/>
            <a:tailEnd/>
          </a:ln>
          <a:effectLst/>
        </p:spPr>
        <p:txBody>
          <a:bodyPr wrap="none" lIns="60036" tIns="30016" rIns="60036" bIns="30016">
            <a:spAutoFit/>
          </a:bodyPr>
          <a:lstStyle/>
          <a:p>
            <a:pPr defTabSz="600936" eaLnBrk="0" hangingPunct="0">
              <a:defRPr/>
            </a:pPr>
            <a:r>
              <a:rPr lang="en-US" altLang="zh-CN" sz="1000" b="1" dirty="0">
                <a:solidFill>
                  <a:srgbClr val="666666"/>
                </a:solidFill>
                <a:latin typeface="FrutigerNext LT Regular" pitchFamily="34" charset="0"/>
                <a:ea typeface="ＭＳ Ｐゴシック" pitchFamily="34" charset="-128"/>
              </a:rPr>
              <a:t>Security Level:</a:t>
            </a:r>
            <a:r>
              <a:rPr lang="zh-CN" altLang="en-US" sz="10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1968500" y="992192"/>
            <a:ext cx="1968500" cy="2738313"/>
          </a:xfrm>
          <a:prstGeom prst="rect">
            <a:avLst/>
          </a:prstGeom>
          <a:noFill/>
          <a:ln w="9525" algn="ctr">
            <a:noFill/>
            <a:miter lim="800000"/>
            <a:headEnd/>
            <a:tailEnd/>
          </a:ln>
          <a:effectLst/>
        </p:spPr>
        <p:txBody>
          <a:bodyPr lIns="60070" tIns="30035" rIns="60070" bIns="30035">
            <a:spAutoFit/>
          </a:bodyPr>
          <a:lstStyle/>
          <a:p>
            <a:pPr algn="r" defTabSz="600936" eaLnBrk="0" hangingPunct="0">
              <a:lnSpc>
                <a:spcPct val="125000"/>
              </a:lnSpc>
              <a:defRPr/>
            </a:pPr>
            <a:r>
              <a:rPr lang="zh-CN" altLang="en-US" sz="800" dirty="0">
                <a:solidFill>
                  <a:srgbClr val="FFFFFF"/>
                </a:solidFill>
                <a:latin typeface="Arial" charset="0"/>
                <a:ea typeface="华文细黑" pitchFamily="2" charset="-122"/>
              </a:rPr>
              <a:t>英文标题</a:t>
            </a:r>
            <a:r>
              <a:rPr lang="en-US" altLang="zh-CN" sz="800" dirty="0">
                <a:solidFill>
                  <a:srgbClr val="FFFFFF"/>
                </a:solidFill>
                <a:latin typeface="Arial" charset="0"/>
                <a:ea typeface="华文细黑" pitchFamily="2" charset="-122"/>
              </a:rPr>
              <a:t>:40-47pt  </a:t>
            </a:r>
          </a:p>
          <a:p>
            <a:pPr algn="r" defTabSz="600936" eaLnBrk="0" hangingPunct="0">
              <a:lnSpc>
                <a:spcPct val="125000"/>
              </a:lnSpc>
              <a:defRPr/>
            </a:pPr>
            <a:r>
              <a:rPr lang="zh-CN" altLang="en-US" sz="800" dirty="0">
                <a:solidFill>
                  <a:srgbClr val="FFFFFF"/>
                </a:solidFill>
                <a:latin typeface="Arial" charset="0"/>
                <a:ea typeface="华文细黑" pitchFamily="2" charset="-122"/>
              </a:rPr>
              <a:t>副标题</a:t>
            </a:r>
            <a:r>
              <a:rPr lang="en-US" altLang="zh-CN" sz="800" dirty="0">
                <a:solidFill>
                  <a:srgbClr val="FFFFFF"/>
                </a:solidFill>
                <a:latin typeface="Arial" charset="0"/>
                <a:ea typeface="华文细黑" pitchFamily="2" charset="-122"/>
              </a:rPr>
              <a:t>:26-30pt</a:t>
            </a:r>
          </a:p>
          <a:p>
            <a:pPr algn="r" defTabSz="600936" eaLnBrk="0" hangingPunct="0">
              <a:lnSpc>
                <a:spcPct val="125000"/>
              </a:lnSpc>
              <a:defRPr/>
            </a:pPr>
            <a:r>
              <a:rPr lang="zh-CN" altLang="en-US" sz="800" dirty="0">
                <a:solidFill>
                  <a:srgbClr val="FFFFFF"/>
                </a:solidFill>
                <a:latin typeface="Arial" charset="0"/>
                <a:ea typeface="华文细黑" pitchFamily="2" charset="-122"/>
              </a:rPr>
              <a:t>字体颜色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反白</a:t>
            </a:r>
          </a:p>
          <a:p>
            <a:pPr algn="r" defTabSz="600936" eaLnBrk="0" hangingPunct="0">
              <a:lnSpc>
                <a:spcPct val="125000"/>
              </a:lnSpc>
              <a:defRPr/>
            </a:pPr>
            <a:r>
              <a:rPr lang="zh-CN" altLang="en-US" sz="800" dirty="0">
                <a:solidFill>
                  <a:srgbClr val="FFFFFF"/>
                </a:solidFill>
                <a:latin typeface="Arial" charset="0"/>
                <a:ea typeface="华文细黑" pitchFamily="2" charset="-122"/>
              </a:rPr>
              <a:t>内部使用字体 </a:t>
            </a:r>
            <a:r>
              <a:rPr lang="en-US" altLang="zh-CN" sz="800" dirty="0">
                <a:solidFill>
                  <a:srgbClr val="FFFFFF"/>
                </a:solidFill>
                <a:latin typeface="Arial" charset="0"/>
                <a:ea typeface="华文细黑" pitchFamily="2" charset="-122"/>
              </a:rPr>
              <a:t>:</a:t>
            </a:r>
          </a:p>
          <a:p>
            <a:pPr algn="r" defTabSz="600936" eaLnBrk="0" hangingPunct="0">
              <a:lnSpc>
                <a:spcPct val="125000"/>
              </a:lnSpc>
              <a:defRPr/>
            </a:pPr>
            <a:r>
              <a:rPr lang="en-US" altLang="zh-CN" sz="800" dirty="0" err="1">
                <a:solidFill>
                  <a:srgbClr val="FFFFFF"/>
                </a:solidFill>
                <a:latin typeface="Arial" charset="0"/>
                <a:ea typeface="华文细黑" pitchFamily="2" charset="-122"/>
              </a:rPr>
              <a:t>FrutigerNext</a:t>
            </a:r>
            <a:r>
              <a:rPr lang="en-US" altLang="zh-CN" sz="800" dirty="0">
                <a:solidFill>
                  <a:srgbClr val="FFFFFF"/>
                </a:solidFill>
                <a:latin typeface="Arial" charset="0"/>
                <a:ea typeface="华文细黑" pitchFamily="2" charset="-122"/>
              </a:rPr>
              <a:t> LT Medium</a:t>
            </a:r>
          </a:p>
          <a:p>
            <a:pPr algn="r" defTabSz="600936" eaLnBrk="0" hangingPunct="0">
              <a:lnSpc>
                <a:spcPct val="125000"/>
              </a:lnSpc>
              <a:defRPr/>
            </a:pPr>
            <a:r>
              <a:rPr lang="zh-CN" altLang="en-US" sz="800" dirty="0">
                <a:solidFill>
                  <a:srgbClr val="FFFFFF"/>
                </a:solidFill>
                <a:latin typeface="Arial" charset="0"/>
                <a:ea typeface="华文细黑" pitchFamily="2" charset="-122"/>
              </a:rPr>
              <a:t>外部使用字体 </a:t>
            </a:r>
            <a:r>
              <a:rPr lang="en-US" altLang="zh-CN" sz="800" dirty="0">
                <a:solidFill>
                  <a:srgbClr val="FFFFFF"/>
                </a:solidFill>
                <a:latin typeface="Arial" charset="0"/>
                <a:ea typeface="华文细黑" pitchFamily="2" charset="-122"/>
              </a:rPr>
              <a:t>: Arial</a:t>
            </a: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r>
              <a:rPr lang="zh-CN" altLang="en-US" sz="800" dirty="0">
                <a:solidFill>
                  <a:srgbClr val="FFFFFF"/>
                </a:solidFill>
                <a:latin typeface="Arial" charset="0"/>
                <a:ea typeface="华文细黑" pitchFamily="2" charset="-122"/>
              </a:rPr>
              <a:t>中文标题</a:t>
            </a:r>
            <a:r>
              <a:rPr lang="en-US" altLang="zh-CN" sz="800" dirty="0">
                <a:solidFill>
                  <a:srgbClr val="FFFFFF"/>
                </a:solidFill>
                <a:latin typeface="Arial" charset="0"/>
                <a:ea typeface="华文细黑" pitchFamily="2" charset="-122"/>
              </a:rPr>
              <a:t>:35-47pt</a:t>
            </a:r>
          </a:p>
          <a:p>
            <a:pPr algn="r" defTabSz="600936" eaLnBrk="0" hangingPunct="0">
              <a:lnSpc>
                <a:spcPct val="125000"/>
              </a:lnSpc>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黑体</a:t>
            </a:r>
          </a:p>
          <a:p>
            <a:pPr algn="r" defTabSz="600936" eaLnBrk="0" hangingPunct="0">
              <a:lnSpc>
                <a:spcPct val="125000"/>
              </a:lnSpc>
              <a:defRPr/>
            </a:pPr>
            <a:r>
              <a:rPr lang="en-US" altLang="zh-CN" sz="800" dirty="0">
                <a:solidFill>
                  <a:srgbClr val="FFFFFF"/>
                </a:solidFill>
                <a:latin typeface="Arial" charset="0"/>
                <a:ea typeface="华文细黑" pitchFamily="2" charset="-122"/>
              </a:rPr>
              <a:t>  </a:t>
            </a:r>
            <a:r>
              <a:rPr lang="zh-CN" altLang="en-US" sz="800" dirty="0">
                <a:solidFill>
                  <a:srgbClr val="FFFFFF"/>
                </a:solidFill>
                <a:latin typeface="Arial" charset="0"/>
                <a:ea typeface="华文细黑" pitchFamily="2" charset="-122"/>
              </a:rPr>
              <a:t>副标题</a:t>
            </a:r>
            <a:r>
              <a:rPr lang="en-US" altLang="zh-CN" sz="800" dirty="0">
                <a:solidFill>
                  <a:srgbClr val="FFFFFF"/>
                </a:solidFill>
                <a:latin typeface="Arial" charset="0"/>
                <a:ea typeface="华文细黑" pitchFamily="2" charset="-122"/>
              </a:rPr>
              <a:t>:24-28pt</a:t>
            </a: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r>
              <a:rPr lang="zh-CN" altLang="en-US" sz="800" dirty="0">
                <a:solidFill>
                  <a:srgbClr val="FFFFFF"/>
                </a:solidFill>
                <a:latin typeface="Arial" charset="0"/>
                <a:ea typeface="华文细黑" pitchFamily="2" charset="-122"/>
              </a:rPr>
              <a:t>字体颜色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反白</a:t>
            </a:r>
          </a:p>
          <a:p>
            <a:pPr algn="r" defTabSz="600936" eaLnBrk="0" hangingPunct="0">
              <a:lnSpc>
                <a:spcPct val="125000"/>
              </a:lnSpc>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细黑体</a:t>
            </a:r>
          </a:p>
          <a:p>
            <a:pPr algn="r" defTabSz="600936" eaLnBrk="0" hangingPunct="0">
              <a:lnSpc>
                <a:spcPct val="125000"/>
              </a:lnSpc>
              <a:defRPr/>
            </a:pP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endParaRPr lang="zh-CN" altLang="en-US" sz="800" dirty="0">
              <a:solidFill>
                <a:srgbClr val="FFFFFF"/>
              </a:solidFill>
              <a:latin typeface="Arial" charset="0"/>
              <a:ea typeface="华文细黑" pitchFamily="2" charset="-122"/>
            </a:endParaRPr>
          </a:p>
          <a:p>
            <a:pPr algn="r" defTabSz="600936" eaLnBrk="0" hangingPunct="0">
              <a:lnSpc>
                <a:spcPct val="125000"/>
              </a:lnSpc>
              <a:defRPr/>
            </a:pPr>
            <a:endParaRPr lang="zh-CN" altLang="en-US" sz="800" dirty="0">
              <a:solidFill>
                <a:srgbClr val="FFFFFF"/>
              </a:solidFill>
              <a:latin typeface="Arial" charset="0"/>
              <a:ea typeface="华文细黑" pitchFamily="2" charset="-122"/>
            </a:endParaRPr>
          </a:p>
          <a:p>
            <a:pPr algn="r" defTabSz="600936" eaLnBrk="0" hangingPunct="0">
              <a:lnSpc>
                <a:spcPct val="125000"/>
              </a:lnSpc>
              <a:spcBef>
                <a:spcPct val="50000"/>
              </a:spcBef>
              <a:defRPr/>
            </a:pPr>
            <a:endParaRPr lang="zh-CN" altLang="en-US" sz="8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636589" y="1044205"/>
            <a:ext cx="5303837" cy="1250156"/>
          </a:xfrm>
        </p:spPr>
        <p:txBody>
          <a:bodyPr/>
          <a:lstStyle>
            <a:lvl1pPr>
              <a:defRPr sz="32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7" y="2387212"/>
            <a:ext cx="5305425" cy="648890"/>
          </a:xfrm>
        </p:spPr>
        <p:txBody>
          <a:bodyPr lIns="60070" tIns="30035" rIns="60070" bIns="30035"/>
          <a:lstStyle>
            <a:lvl1pPr marL="0" indent="0">
              <a:buFont typeface="Wingdings" pitchFamily="2" charset="2"/>
              <a:buNone/>
              <a:defRPr sz="21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26"/>
          <p:cNvSpPr>
            <a:spLocks noGrp="1" noChangeArrowheads="1"/>
          </p:cNvSpPr>
          <p:nvPr>
            <p:ph type="dt" sz="quarter" idx="10"/>
          </p:nvPr>
        </p:nvSpPr>
        <p:spPr>
          <a:xfrm>
            <a:off x="684213" y="212727"/>
            <a:ext cx="2133600" cy="355600"/>
          </a:xfrm>
        </p:spPr>
        <p:txBody>
          <a:bodyPr lIns="60070" tIns="30035" rIns="60070" bIns="30035"/>
          <a:lstStyle>
            <a:lvl1pPr>
              <a:lnSpc>
                <a:spcPct val="100000"/>
              </a:lnSpc>
              <a:defRPr>
                <a:latin typeface="FrutigerNext LT Regular" pitchFamily="34" charset="0"/>
                <a:ea typeface="宋体" pitchFamily="2" charset="-122"/>
              </a:defRPr>
            </a:lvl1pPr>
          </a:lstStyle>
          <a:p>
            <a:fld id="{10A5B893-941F-4188-8638-0FDBB1597449}" type="datetime1">
              <a:rPr lang="zh-CN" altLang="en-US"/>
              <a:pPr/>
              <a:t>2014/9/1</a:t>
            </a:fld>
            <a:endParaRPr lang="en-US" altLang="zh-C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52915D08-CDF6-4E3C-B07A-1712B19B3E31}" type="slidenum">
              <a:rPr lang="de-DE" altLang="zh-CN"/>
              <a:pPr/>
              <a:t>‹#›</a:t>
            </a:fld>
            <a:endParaRPr lang="en-GB" altLang="zh-C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7" y="3305200"/>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7" y="2180038"/>
            <a:ext cx="7772400" cy="1125140"/>
          </a:xfrm>
        </p:spPr>
        <p:txBody>
          <a:bodyPr anchor="b"/>
          <a:lstStyle>
            <a:lvl1pPr marL="0" indent="0">
              <a:buNone/>
              <a:defRPr sz="1500"/>
            </a:lvl1pPr>
            <a:lvl2pPr marL="342713" indent="0">
              <a:buNone/>
              <a:defRPr sz="1300"/>
            </a:lvl2pPr>
            <a:lvl3pPr marL="685423" indent="0">
              <a:buNone/>
              <a:defRPr sz="1200"/>
            </a:lvl3pPr>
            <a:lvl4pPr marL="1028134" indent="0">
              <a:buNone/>
              <a:defRPr sz="1000"/>
            </a:lvl4pPr>
            <a:lvl5pPr marL="1370846" indent="0">
              <a:buNone/>
              <a:defRPr sz="1000"/>
            </a:lvl5pPr>
            <a:lvl6pPr marL="1713557" indent="0">
              <a:buNone/>
              <a:defRPr sz="1000"/>
            </a:lvl6pPr>
            <a:lvl7pPr marL="2056269" indent="0">
              <a:buNone/>
              <a:defRPr sz="1000"/>
            </a:lvl7pPr>
            <a:lvl8pPr marL="2398980" indent="0">
              <a:buNone/>
              <a:defRPr sz="1000"/>
            </a:lvl8pPr>
            <a:lvl9pPr marL="2741690" indent="0">
              <a:buNone/>
              <a:defRPr sz="10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B41ABF0C-4EFA-4A58-9D89-3765B0F92822}" type="slidenum">
              <a:rPr lang="de-DE" altLang="zh-CN"/>
              <a:pPr/>
              <a:t>‹#›</a:t>
            </a:fld>
            <a:endParaRPr lang="en-GB" altLang="zh-C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4" y="1231113"/>
            <a:ext cx="3887787" cy="3145631"/>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8" y="1231113"/>
            <a:ext cx="3889375" cy="3145631"/>
          </a:xfrm>
        </p:spPr>
        <p:txBody>
          <a:bodyPr/>
          <a:lstStyle>
            <a:lvl1pPr>
              <a:defRPr sz="21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477D0666-35F6-4122-822C-9CF09632938E}" type="slidenum">
              <a:rPr lang="de-DE" altLang="zh-CN"/>
              <a:pPr/>
              <a:t>‹#›</a:t>
            </a:fld>
            <a:endParaRPr lang="en-GB"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194"/>
          <p:cNvSpPr>
            <a:spLocks noGrp="1" noChangeArrowheads="1"/>
          </p:cNvSpPr>
          <p:nvPr>
            <p:ph type="dt" sz="half" idx="10"/>
          </p:nvPr>
        </p:nvSpPr>
        <p:spPr>
          <a:xfrm>
            <a:off x="5930907" y="4800600"/>
            <a:ext cx="1057275" cy="228600"/>
          </a:xfrm>
        </p:spPr>
        <p:txBody>
          <a:bodyPr/>
          <a:lstStyle>
            <a:lvl1pPr>
              <a:defRPr/>
            </a:lvl1pPr>
          </a:lstStyle>
          <a:p>
            <a:pPr>
              <a:defRPr/>
            </a:pPr>
            <a:endParaRPr lang="de-DE" altLang="zh-CN"/>
          </a:p>
          <a:p>
            <a:pPr>
              <a:defRPr/>
            </a:pPr>
            <a:r>
              <a:rPr lang="de-DE" altLang="zh-CN"/>
              <a:t>Page </a:t>
            </a:r>
            <a:fld id="{E3ABA50A-2E6D-4D77-8AE4-727BAF5751E7}" type="slidenum">
              <a:rPr lang="de-DE" altLang="zh-CN"/>
              <a:pPr>
                <a:defRPr/>
              </a:pPr>
              <a:t>‹#›</a:t>
            </a:fld>
            <a:endParaRPr lang="en-GB"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713" indent="0">
              <a:buNone/>
              <a:defRPr sz="1500" b="1"/>
            </a:lvl2pPr>
            <a:lvl3pPr marL="685423" indent="0">
              <a:buNone/>
              <a:defRPr sz="1300" b="1"/>
            </a:lvl3pPr>
            <a:lvl4pPr marL="1028134" indent="0">
              <a:buNone/>
              <a:defRPr sz="1200" b="1"/>
            </a:lvl4pPr>
            <a:lvl5pPr marL="1370846" indent="0">
              <a:buNone/>
              <a:defRPr sz="1200" b="1"/>
            </a:lvl5pPr>
            <a:lvl6pPr marL="1713557" indent="0">
              <a:buNone/>
              <a:defRPr sz="1200" b="1"/>
            </a:lvl6pPr>
            <a:lvl7pPr marL="2056269" indent="0">
              <a:buNone/>
              <a:defRPr sz="1200" b="1"/>
            </a:lvl7pPr>
            <a:lvl8pPr marL="2398980" indent="0">
              <a:buNone/>
              <a:defRPr sz="1200" b="1"/>
            </a:lvl8pPr>
            <a:lvl9pPr marL="274169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8"/>
            <a:ext cx="4040188"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52" y="1151335"/>
            <a:ext cx="4041775" cy="479822"/>
          </a:xfrm>
        </p:spPr>
        <p:txBody>
          <a:bodyPr anchor="b"/>
          <a:lstStyle>
            <a:lvl1pPr marL="0" indent="0">
              <a:buNone/>
              <a:defRPr sz="1800" b="1"/>
            </a:lvl1pPr>
            <a:lvl2pPr marL="342713" indent="0">
              <a:buNone/>
              <a:defRPr sz="1500" b="1"/>
            </a:lvl2pPr>
            <a:lvl3pPr marL="685423" indent="0">
              <a:buNone/>
              <a:defRPr sz="1300" b="1"/>
            </a:lvl3pPr>
            <a:lvl4pPr marL="1028134" indent="0">
              <a:buNone/>
              <a:defRPr sz="1200" b="1"/>
            </a:lvl4pPr>
            <a:lvl5pPr marL="1370846" indent="0">
              <a:buNone/>
              <a:defRPr sz="1200" b="1"/>
            </a:lvl5pPr>
            <a:lvl6pPr marL="1713557" indent="0">
              <a:buNone/>
              <a:defRPr sz="1200" b="1"/>
            </a:lvl6pPr>
            <a:lvl7pPr marL="2056269" indent="0">
              <a:buNone/>
              <a:defRPr sz="1200" b="1"/>
            </a:lvl7pPr>
            <a:lvl8pPr marL="2398980" indent="0">
              <a:buNone/>
              <a:defRPr sz="1200" b="1"/>
            </a:lvl8pPr>
            <a:lvl9pPr marL="274169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52" y="1631158"/>
            <a:ext cx="4041775" cy="29634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ea typeface="宋体" pitchFamily="2" charset="-122"/>
              </a:defRPr>
            </a:lvl1pPr>
          </a:lstStyle>
          <a:p>
            <a:r>
              <a:rPr lang="de-DE" altLang="zh-CN"/>
              <a:t>Page </a:t>
            </a:r>
            <a:fld id="{21706F1E-573C-43C7-B2F9-BFDB654E5562}" type="slidenum">
              <a:rPr lang="de-DE" altLang="zh-CN"/>
              <a:pPr/>
              <a:t>‹#›</a:t>
            </a:fld>
            <a:endParaRPr lang="en-GB" altLang="zh-CN"/>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ea typeface="宋体" pitchFamily="2" charset="-122"/>
              </a:defRPr>
            </a:lvl1pPr>
          </a:lstStyle>
          <a:p>
            <a:r>
              <a:rPr lang="de-DE" altLang="zh-CN"/>
              <a:t>Page </a:t>
            </a:r>
            <a:fld id="{2CA8D91E-814B-4E29-9EE3-F1504A28DC8F}" type="slidenum">
              <a:rPr lang="de-DE" altLang="zh-CN"/>
              <a:pPr/>
              <a:t>‹#›</a:t>
            </a:fld>
            <a:endParaRPr lang="en-GB" altLang="zh-C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ea typeface="宋体" pitchFamily="2" charset="-122"/>
              </a:defRPr>
            </a:lvl1pPr>
          </a:lstStyle>
          <a:p>
            <a:r>
              <a:rPr lang="de-DE" altLang="zh-CN"/>
              <a:t>Page </a:t>
            </a:r>
            <a:fld id="{DFBC9B48-6A5C-4754-B429-41FC4B981A6F}" type="slidenum">
              <a:rPr lang="de-DE" altLang="zh-CN"/>
              <a:pPr/>
              <a:t>‹#›</a:t>
            </a:fld>
            <a:endParaRPr lang="en-GB" altLang="zh-C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22" y="204787"/>
            <a:ext cx="3008313" cy="871538"/>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12"/>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22" y="1076334"/>
            <a:ext cx="3008313" cy="3518297"/>
          </a:xfrm>
        </p:spPr>
        <p:txBody>
          <a:bodyPr/>
          <a:lstStyle>
            <a:lvl1pPr marL="0" indent="0">
              <a:buNone/>
              <a:defRPr sz="1000"/>
            </a:lvl1pPr>
            <a:lvl2pPr marL="342713" indent="0">
              <a:buNone/>
              <a:defRPr sz="900"/>
            </a:lvl2pPr>
            <a:lvl3pPr marL="685423" indent="0">
              <a:buNone/>
              <a:defRPr sz="700"/>
            </a:lvl3pPr>
            <a:lvl4pPr marL="1028134" indent="0">
              <a:buNone/>
              <a:defRPr sz="700"/>
            </a:lvl4pPr>
            <a:lvl5pPr marL="1370846" indent="0">
              <a:buNone/>
              <a:defRPr sz="700"/>
            </a:lvl5pPr>
            <a:lvl6pPr marL="1713557" indent="0">
              <a:buNone/>
              <a:defRPr sz="700"/>
            </a:lvl6pPr>
            <a:lvl7pPr marL="2056269" indent="0">
              <a:buNone/>
              <a:defRPr sz="700"/>
            </a:lvl7pPr>
            <a:lvl8pPr marL="2398980" indent="0">
              <a:buNone/>
              <a:defRPr sz="700"/>
            </a:lvl8pPr>
            <a:lvl9pPr marL="274169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37DD2664-F129-4E4D-9D99-EB76F82E4295}" type="slidenum">
              <a:rPr lang="de-DE" altLang="zh-CN"/>
              <a:pPr/>
              <a:t>‹#›</a:t>
            </a:fld>
            <a:endParaRPr lang="en-GB" altLang="zh-CN"/>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92" y="3600451"/>
            <a:ext cx="5486400" cy="425054"/>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92" y="459583"/>
            <a:ext cx="5486400" cy="3086100"/>
          </a:xfrm>
        </p:spPr>
        <p:txBody>
          <a:bodyPr/>
          <a:lstStyle>
            <a:lvl1pPr marL="0" indent="0">
              <a:buNone/>
              <a:defRPr sz="2400"/>
            </a:lvl1pPr>
            <a:lvl2pPr marL="342713" indent="0">
              <a:buNone/>
              <a:defRPr sz="2100"/>
            </a:lvl2pPr>
            <a:lvl3pPr marL="685423" indent="0">
              <a:buNone/>
              <a:defRPr sz="1800"/>
            </a:lvl3pPr>
            <a:lvl4pPr marL="1028134" indent="0">
              <a:buNone/>
              <a:defRPr sz="1500"/>
            </a:lvl4pPr>
            <a:lvl5pPr marL="1370846" indent="0">
              <a:buNone/>
              <a:defRPr sz="1500"/>
            </a:lvl5pPr>
            <a:lvl6pPr marL="1713557" indent="0">
              <a:buNone/>
              <a:defRPr sz="1500"/>
            </a:lvl6pPr>
            <a:lvl7pPr marL="2056269" indent="0">
              <a:buNone/>
              <a:defRPr sz="1500"/>
            </a:lvl7pPr>
            <a:lvl8pPr marL="2398980" indent="0">
              <a:buNone/>
              <a:defRPr sz="1500"/>
            </a:lvl8pPr>
            <a:lvl9pPr marL="2741690" indent="0">
              <a:buNone/>
              <a:defRPr sz="15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92" y="4025508"/>
            <a:ext cx="5486400" cy="603647"/>
          </a:xfrm>
        </p:spPr>
        <p:txBody>
          <a:bodyPr/>
          <a:lstStyle>
            <a:lvl1pPr marL="0" indent="0">
              <a:buNone/>
              <a:defRPr sz="1000"/>
            </a:lvl1pPr>
            <a:lvl2pPr marL="342713" indent="0">
              <a:buNone/>
              <a:defRPr sz="900"/>
            </a:lvl2pPr>
            <a:lvl3pPr marL="685423" indent="0">
              <a:buNone/>
              <a:defRPr sz="700"/>
            </a:lvl3pPr>
            <a:lvl4pPr marL="1028134" indent="0">
              <a:buNone/>
              <a:defRPr sz="700"/>
            </a:lvl4pPr>
            <a:lvl5pPr marL="1370846" indent="0">
              <a:buNone/>
              <a:defRPr sz="700"/>
            </a:lvl5pPr>
            <a:lvl6pPr marL="1713557" indent="0">
              <a:buNone/>
              <a:defRPr sz="700"/>
            </a:lvl6pPr>
            <a:lvl7pPr marL="2056269" indent="0">
              <a:buNone/>
              <a:defRPr sz="700"/>
            </a:lvl7pPr>
            <a:lvl8pPr marL="2398980" indent="0">
              <a:buNone/>
              <a:defRPr sz="700"/>
            </a:lvl8pPr>
            <a:lvl9pPr marL="2741690" indent="0">
              <a:buNone/>
              <a:defRPr sz="7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ea typeface="宋体" pitchFamily="2" charset="-122"/>
              </a:defRPr>
            </a:lvl1pPr>
          </a:lstStyle>
          <a:p>
            <a:r>
              <a:rPr lang="de-DE" altLang="zh-CN"/>
              <a:t>Page </a:t>
            </a:r>
            <a:fld id="{B9AEFF7D-E8CC-485D-92BD-CE0DE35ACD86}" type="slidenum">
              <a:rPr lang="de-DE" altLang="zh-CN"/>
              <a:pPr/>
              <a:t>‹#›</a:t>
            </a:fld>
            <a:endParaRPr lang="en-GB" altLang="zh-CN"/>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E5A9D168-BFFB-41C6-9660-639C6C99689D}" type="slidenum">
              <a:rPr lang="de-DE" altLang="zh-CN"/>
              <a:pPr/>
              <a:t>‹#›</a:t>
            </a:fld>
            <a:endParaRPr lang="en-GB" altLang="zh-CN"/>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86"/>
            <a:ext cx="1981200" cy="40540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2463" y="322686"/>
            <a:ext cx="5795962" cy="40540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0160E814-50B4-4B5B-BEB4-341A73B1298D}" type="slidenum">
              <a:rPr lang="de-DE" altLang="zh-CN"/>
              <a:pPr/>
              <a:t>‹#›</a:t>
            </a:fld>
            <a:endParaRPr lang="en-GB" altLang="zh-CN"/>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7508875" y="4192589"/>
            <a:ext cx="763588" cy="5730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587375"/>
            <a:ext cx="9144000" cy="2857500"/>
          </a:xfrm>
          <a:prstGeom prst="rect">
            <a:avLst/>
          </a:prstGeom>
          <a:noFill/>
          <a:ln w="9525">
            <a:noFill/>
            <a:miter lim="800000"/>
            <a:headEnd/>
            <a:tailEnd/>
          </a:ln>
        </p:spPr>
      </p:pic>
      <p:sp>
        <p:nvSpPr>
          <p:cNvPr id="6" name="Text Box 20"/>
          <p:cNvSpPr txBox="1">
            <a:spLocks noChangeArrowheads="1"/>
          </p:cNvSpPr>
          <p:nvPr/>
        </p:nvSpPr>
        <p:spPr bwMode="auto">
          <a:xfrm>
            <a:off x="652466" y="4656140"/>
            <a:ext cx="2083387" cy="199156"/>
          </a:xfrm>
          <a:prstGeom prst="rect">
            <a:avLst/>
          </a:prstGeom>
          <a:noFill/>
          <a:ln w="9525">
            <a:noFill/>
            <a:miter lim="800000"/>
            <a:headEnd/>
            <a:tailEnd/>
          </a:ln>
        </p:spPr>
        <p:txBody>
          <a:bodyPr wrap="none" lIns="60069" tIns="30035" rIns="60069" bIns="30035">
            <a:spAutoFit/>
          </a:bodyPr>
          <a:lstStyle/>
          <a:p>
            <a:pPr defTabSz="601021" eaLnBrk="0" hangingPunct="0">
              <a:defRPr/>
            </a:pPr>
            <a:r>
              <a:rPr lang="en-US" altLang="zh-CN" sz="900" dirty="0">
                <a:solidFill>
                  <a:srgbClr val="000000"/>
                </a:solidFill>
                <a:latin typeface="FrutigerNext LT Bold" pitchFamily="1" charset="0"/>
                <a:ea typeface="ＭＳ Ｐゴシック" pitchFamily="34" charset="-128"/>
              </a:rPr>
              <a:t>HUAWEI TECHNOLOGIES CO., LTD.</a:t>
            </a:r>
            <a:endParaRPr lang="en-US" altLang="zh-CN" sz="1600" dirty="0">
              <a:solidFill>
                <a:srgbClr val="000000"/>
              </a:solidFill>
              <a:latin typeface="Arial" charset="0"/>
              <a:ea typeface="ＭＳ Ｐゴシック" pitchFamily="34" charset="-128"/>
            </a:endParaRPr>
          </a:p>
        </p:txBody>
      </p:sp>
      <p:sp>
        <p:nvSpPr>
          <p:cNvPr id="7" name="Text Box 22"/>
          <p:cNvSpPr txBox="1">
            <a:spLocks noChangeArrowheads="1"/>
          </p:cNvSpPr>
          <p:nvPr/>
        </p:nvSpPr>
        <p:spPr bwMode="auto">
          <a:xfrm>
            <a:off x="7224716" y="3070226"/>
            <a:ext cx="1081510" cy="199156"/>
          </a:xfrm>
          <a:prstGeom prst="rect">
            <a:avLst/>
          </a:prstGeom>
          <a:noFill/>
          <a:ln w="9525">
            <a:noFill/>
            <a:miter lim="800000"/>
            <a:headEnd/>
            <a:tailEnd/>
          </a:ln>
        </p:spPr>
        <p:txBody>
          <a:bodyPr wrap="none" lIns="60069" tIns="30035" rIns="60069" bIns="30035">
            <a:spAutoFit/>
          </a:bodyPr>
          <a:lstStyle/>
          <a:p>
            <a:pPr defTabSz="601021" eaLnBrk="0" hangingPunct="0">
              <a:defRPr/>
            </a:pPr>
            <a:r>
              <a:rPr lang="en-US" altLang="zh-CN" sz="90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3984630" y="4656139"/>
            <a:ext cx="1179245" cy="199126"/>
          </a:xfrm>
          <a:prstGeom prst="rect">
            <a:avLst/>
          </a:prstGeom>
          <a:noFill/>
          <a:ln w="9525" algn="ctr">
            <a:noFill/>
            <a:miter lim="800000"/>
            <a:headEnd/>
            <a:tailEnd/>
          </a:ln>
          <a:effectLst/>
        </p:spPr>
        <p:txBody>
          <a:bodyPr wrap="none" lIns="60045" tIns="30020" rIns="60045" bIns="30020">
            <a:spAutoFit/>
          </a:bodyPr>
          <a:lstStyle/>
          <a:p>
            <a:pPr defTabSz="601021" eaLnBrk="0" hangingPunct="0">
              <a:defRPr/>
            </a:pPr>
            <a:r>
              <a:rPr lang="en-US" altLang="zh-CN" sz="90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6792917" y="185742"/>
            <a:ext cx="1089477" cy="214515"/>
          </a:xfrm>
          <a:prstGeom prst="rect">
            <a:avLst/>
          </a:prstGeom>
          <a:noFill/>
          <a:ln w="9525" algn="ctr">
            <a:noFill/>
            <a:miter lim="800000"/>
            <a:headEnd/>
            <a:tailEnd/>
          </a:ln>
          <a:effectLst/>
        </p:spPr>
        <p:txBody>
          <a:bodyPr wrap="none" lIns="60045" tIns="30020" rIns="60045" bIns="30020">
            <a:spAutoFit/>
          </a:bodyPr>
          <a:lstStyle/>
          <a:p>
            <a:pPr defTabSz="601021" eaLnBrk="0" hangingPunct="0">
              <a:defRPr/>
            </a:pPr>
            <a:r>
              <a:rPr lang="en-US" altLang="zh-CN" sz="1000" b="1" dirty="0">
                <a:solidFill>
                  <a:srgbClr val="666666"/>
                </a:solidFill>
                <a:latin typeface="FrutigerNext LT Regular" pitchFamily="34" charset="0"/>
                <a:ea typeface="ＭＳ Ｐゴシック" pitchFamily="34" charset="-128"/>
              </a:rPr>
              <a:t>Security Level:</a:t>
            </a:r>
            <a:r>
              <a:rPr lang="zh-CN" altLang="en-US" sz="1000" b="1"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1968500" y="992194"/>
            <a:ext cx="1968500" cy="2738323"/>
          </a:xfrm>
          <a:prstGeom prst="rect">
            <a:avLst/>
          </a:prstGeom>
          <a:noFill/>
          <a:ln w="9525" algn="ctr">
            <a:noFill/>
            <a:miter lim="800000"/>
            <a:headEnd/>
            <a:tailEnd/>
          </a:ln>
          <a:effectLst/>
        </p:spPr>
        <p:txBody>
          <a:bodyPr lIns="60079" tIns="30040" rIns="60079" bIns="30040">
            <a:spAutoFit/>
          </a:bodyPr>
          <a:lstStyle/>
          <a:p>
            <a:pPr algn="r" defTabSz="601021" eaLnBrk="0" hangingPunct="0">
              <a:lnSpc>
                <a:spcPct val="125000"/>
              </a:lnSpc>
              <a:defRPr/>
            </a:pPr>
            <a:r>
              <a:rPr lang="zh-CN" altLang="en-US" sz="800" dirty="0">
                <a:solidFill>
                  <a:srgbClr val="FFFFFF"/>
                </a:solidFill>
                <a:latin typeface="Arial" charset="0"/>
                <a:ea typeface="华文细黑" pitchFamily="2" charset="-122"/>
              </a:rPr>
              <a:t>英文标题</a:t>
            </a:r>
            <a:r>
              <a:rPr lang="en-US" altLang="zh-CN" sz="800" dirty="0">
                <a:solidFill>
                  <a:srgbClr val="FFFFFF"/>
                </a:solidFill>
                <a:latin typeface="Arial" charset="0"/>
                <a:ea typeface="华文细黑" pitchFamily="2" charset="-122"/>
              </a:rPr>
              <a:t>:40-47pt  </a:t>
            </a:r>
          </a:p>
          <a:p>
            <a:pPr algn="r" defTabSz="601021" eaLnBrk="0" hangingPunct="0">
              <a:lnSpc>
                <a:spcPct val="125000"/>
              </a:lnSpc>
              <a:defRPr/>
            </a:pPr>
            <a:r>
              <a:rPr lang="zh-CN" altLang="en-US" sz="800" dirty="0">
                <a:solidFill>
                  <a:srgbClr val="FFFFFF"/>
                </a:solidFill>
                <a:latin typeface="Arial" charset="0"/>
                <a:ea typeface="华文细黑" pitchFamily="2" charset="-122"/>
              </a:rPr>
              <a:t>副标题</a:t>
            </a:r>
            <a:r>
              <a:rPr lang="en-US" altLang="zh-CN" sz="800" dirty="0">
                <a:solidFill>
                  <a:srgbClr val="FFFFFF"/>
                </a:solidFill>
                <a:latin typeface="Arial" charset="0"/>
                <a:ea typeface="华文细黑" pitchFamily="2" charset="-122"/>
              </a:rPr>
              <a:t>:26-30pt</a:t>
            </a:r>
          </a:p>
          <a:p>
            <a:pPr algn="r" defTabSz="601021" eaLnBrk="0" hangingPunct="0">
              <a:lnSpc>
                <a:spcPct val="125000"/>
              </a:lnSpc>
              <a:defRPr/>
            </a:pPr>
            <a:r>
              <a:rPr lang="zh-CN" altLang="en-US" sz="800" dirty="0">
                <a:solidFill>
                  <a:srgbClr val="FFFFFF"/>
                </a:solidFill>
                <a:latin typeface="Arial" charset="0"/>
                <a:ea typeface="华文细黑" pitchFamily="2" charset="-122"/>
              </a:rPr>
              <a:t>字体颜色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反白</a:t>
            </a:r>
          </a:p>
          <a:p>
            <a:pPr algn="r" defTabSz="601021" eaLnBrk="0" hangingPunct="0">
              <a:lnSpc>
                <a:spcPct val="125000"/>
              </a:lnSpc>
              <a:defRPr/>
            </a:pPr>
            <a:r>
              <a:rPr lang="zh-CN" altLang="en-US" sz="800" dirty="0">
                <a:solidFill>
                  <a:srgbClr val="FFFFFF"/>
                </a:solidFill>
                <a:latin typeface="Arial" charset="0"/>
                <a:ea typeface="华文细黑" pitchFamily="2" charset="-122"/>
              </a:rPr>
              <a:t>内部使用字体 </a:t>
            </a:r>
            <a:r>
              <a:rPr lang="en-US" altLang="zh-CN" sz="800" dirty="0">
                <a:solidFill>
                  <a:srgbClr val="FFFFFF"/>
                </a:solidFill>
                <a:latin typeface="Arial" charset="0"/>
                <a:ea typeface="华文细黑" pitchFamily="2" charset="-122"/>
              </a:rPr>
              <a:t>:</a:t>
            </a:r>
          </a:p>
          <a:p>
            <a:pPr algn="r" defTabSz="601021" eaLnBrk="0" hangingPunct="0">
              <a:lnSpc>
                <a:spcPct val="125000"/>
              </a:lnSpc>
              <a:defRPr/>
            </a:pPr>
            <a:r>
              <a:rPr lang="en-US" altLang="zh-CN" sz="800" dirty="0" err="1">
                <a:solidFill>
                  <a:srgbClr val="FFFFFF"/>
                </a:solidFill>
                <a:latin typeface="Arial" charset="0"/>
                <a:ea typeface="华文细黑" pitchFamily="2" charset="-122"/>
              </a:rPr>
              <a:t>FrutigerNext</a:t>
            </a:r>
            <a:r>
              <a:rPr lang="en-US" altLang="zh-CN" sz="800" dirty="0">
                <a:solidFill>
                  <a:srgbClr val="FFFFFF"/>
                </a:solidFill>
                <a:latin typeface="Arial" charset="0"/>
                <a:ea typeface="华文细黑" pitchFamily="2" charset="-122"/>
              </a:rPr>
              <a:t> LT Medium</a:t>
            </a:r>
          </a:p>
          <a:p>
            <a:pPr algn="r" defTabSz="601021" eaLnBrk="0" hangingPunct="0">
              <a:lnSpc>
                <a:spcPct val="125000"/>
              </a:lnSpc>
              <a:defRPr/>
            </a:pPr>
            <a:r>
              <a:rPr lang="zh-CN" altLang="en-US" sz="800" dirty="0">
                <a:solidFill>
                  <a:srgbClr val="FFFFFF"/>
                </a:solidFill>
                <a:latin typeface="Arial" charset="0"/>
                <a:ea typeface="华文细黑" pitchFamily="2" charset="-122"/>
              </a:rPr>
              <a:t>外部使用字体 </a:t>
            </a:r>
            <a:r>
              <a:rPr lang="en-US" altLang="zh-CN" sz="800" dirty="0">
                <a:solidFill>
                  <a:srgbClr val="FFFFFF"/>
                </a:solidFill>
                <a:latin typeface="Arial" charset="0"/>
                <a:ea typeface="华文细黑" pitchFamily="2" charset="-122"/>
              </a:rPr>
              <a:t>: Arial</a:t>
            </a: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r>
              <a:rPr lang="zh-CN" altLang="en-US" sz="800" dirty="0">
                <a:solidFill>
                  <a:srgbClr val="FFFFFF"/>
                </a:solidFill>
                <a:latin typeface="Arial" charset="0"/>
                <a:ea typeface="华文细黑" pitchFamily="2" charset="-122"/>
              </a:rPr>
              <a:t>中文标题</a:t>
            </a:r>
            <a:r>
              <a:rPr lang="en-US" altLang="zh-CN" sz="800" dirty="0">
                <a:solidFill>
                  <a:srgbClr val="FFFFFF"/>
                </a:solidFill>
                <a:latin typeface="Arial" charset="0"/>
                <a:ea typeface="华文细黑" pitchFamily="2" charset="-122"/>
              </a:rPr>
              <a:t>:35-47pt</a:t>
            </a:r>
          </a:p>
          <a:p>
            <a:pPr algn="r" defTabSz="601021" eaLnBrk="0" hangingPunct="0">
              <a:lnSpc>
                <a:spcPct val="125000"/>
              </a:lnSpc>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黑体</a:t>
            </a:r>
          </a:p>
          <a:p>
            <a:pPr algn="r" defTabSz="601021" eaLnBrk="0" hangingPunct="0">
              <a:lnSpc>
                <a:spcPct val="125000"/>
              </a:lnSpc>
              <a:defRPr/>
            </a:pPr>
            <a:r>
              <a:rPr lang="en-US" altLang="zh-CN" sz="800" dirty="0">
                <a:solidFill>
                  <a:srgbClr val="FFFFFF"/>
                </a:solidFill>
                <a:latin typeface="Arial" charset="0"/>
                <a:ea typeface="华文细黑" pitchFamily="2" charset="-122"/>
              </a:rPr>
              <a:t>  </a:t>
            </a:r>
            <a:r>
              <a:rPr lang="zh-CN" altLang="en-US" sz="800" dirty="0">
                <a:solidFill>
                  <a:srgbClr val="FFFFFF"/>
                </a:solidFill>
                <a:latin typeface="Arial" charset="0"/>
                <a:ea typeface="华文细黑" pitchFamily="2" charset="-122"/>
              </a:rPr>
              <a:t>副标题</a:t>
            </a:r>
            <a:r>
              <a:rPr lang="en-US" altLang="zh-CN" sz="800" dirty="0">
                <a:solidFill>
                  <a:srgbClr val="FFFFFF"/>
                </a:solidFill>
                <a:latin typeface="Arial" charset="0"/>
                <a:ea typeface="华文细黑" pitchFamily="2" charset="-122"/>
              </a:rPr>
              <a:t>:24-28pt</a:t>
            </a: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r>
              <a:rPr lang="zh-CN" altLang="en-US" sz="800" dirty="0">
                <a:solidFill>
                  <a:srgbClr val="FFFFFF"/>
                </a:solidFill>
                <a:latin typeface="Arial" charset="0"/>
                <a:ea typeface="华文细黑" pitchFamily="2" charset="-122"/>
              </a:rPr>
              <a:t>字体颜色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反白</a:t>
            </a:r>
          </a:p>
          <a:p>
            <a:pPr algn="r" defTabSz="601021" eaLnBrk="0" hangingPunct="0">
              <a:lnSpc>
                <a:spcPct val="125000"/>
              </a:lnSpc>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细黑体</a:t>
            </a:r>
          </a:p>
          <a:p>
            <a:pPr algn="r" defTabSz="601021" eaLnBrk="0" hangingPunct="0">
              <a:lnSpc>
                <a:spcPct val="125000"/>
              </a:lnSpc>
              <a:defRPr/>
            </a:pP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endParaRPr lang="zh-CN" altLang="en-US" sz="800" dirty="0">
              <a:solidFill>
                <a:srgbClr val="FFFFFF"/>
              </a:solidFill>
              <a:latin typeface="Arial" charset="0"/>
              <a:ea typeface="华文细黑" pitchFamily="2" charset="-122"/>
            </a:endParaRPr>
          </a:p>
          <a:p>
            <a:pPr algn="r" defTabSz="601021" eaLnBrk="0" hangingPunct="0">
              <a:lnSpc>
                <a:spcPct val="125000"/>
              </a:lnSpc>
              <a:defRPr/>
            </a:pPr>
            <a:endParaRPr lang="zh-CN" altLang="en-US" sz="800" dirty="0">
              <a:solidFill>
                <a:srgbClr val="FFFFFF"/>
              </a:solidFill>
              <a:latin typeface="Arial" charset="0"/>
              <a:ea typeface="华文细黑" pitchFamily="2" charset="-122"/>
            </a:endParaRPr>
          </a:p>
          <a:p>
            <a:pPr algn="r" defTabSz="601021" eaLnBrk="0" hangingPunct="0">
              <a:lnSpc>
                <a:spcPct val="125000"/>
              </a:lnSpc>
              <a:spcBef>
                <a:spcPct val="50000"/>
              </a:spcBef>
              <a:defRPr/>
            </a:pPr>
            <a:endParaRPr lang="zh-CN" altLang="en-US" sz="800" dirty="0">
              <a:solidFill>
                <a:srgbClr val="000000"/>
              </a:solidFill>
              <a:latin typeface="Arial" charset="0"/>
              <a:ea typeface="华文细黑" pitchFamily="2" charset="-122"/>
            </a:endParaRPr>
          </a:p>
        </p:txBody>
      </p:sp>
      <p:sp>
        <p:nvSpPr>
          <p:cNvPr id="44047" name="Rectangle 15"/>
          <p:cNvSpPr>
            <a:spLocks noGrp="1" noChangeArrowheads="1"/>
          </p:cNvSpPr>
          <p:nvPr>
            <p:ph type="ctrTitle" sz="quarter"/>
          </p:nvPr>
        </p:nvSpPr>
        <p:spPr>
          <a:xfrm>
            <a:off x="636589" y="1044181"/>
            <a:ext cx="5303837" cy="1250156"/>
          </a:xfrm>
        </p:spPr>
        <p:txBody>
          <a:bodyPr/>
          <a:lstStyle>
            <a:lvl1pPr>
              <a:defRPr sz="3200" b="1">
                <a:solidFill>
                  <a:schemeClr val="bg1"/>
                </a:solidFill>
              </a:defRPr>
            </a:lvl1pPr>
          </a:lstStyle>
          <a:p>
            <a:r>
              <a:rPr lang="zh-CN" altLang="en-US" smtClean="0"/>
              <a:t>单击此处编辑母版标题样式</a:t>
            </a:r>
            <a:endParaRPr lang="zh-CN" altLang="en-US"/>
          </a:p>
        </p:txBody>
      </p:sp>
      <p:sp>
        <p:nvSpPr>
          <p:cNvPr id="44048" name="Rectangle 16"/>
          <p:cNvSpPr>
            <a:spLocks noGrp="1" noChangeArrowheads="1"/>
          </p:cNvSpPr>
          <p:nvPr>
            <p:ph type="subTitle" sz="quarter" idx="1"/>
          </p:nvPr>
        </p:nvSpPr>
        <p:spPr>
          <a:xfrm>
            <a:off x="684217" y="2387206"/>
            <a:ext cx="5305425" cy="648890"/>
          </a:xfrm>
        </p:spPr>
        <p:txBody>
          <a:bodyPr lIns="60079" tIns="30040" rIns="60079" bIns="30040"/>
          <a:lstStyle>
            <a:lvl1pPr marL="0" indent="0">
              <a:buFont typeface="Wingdings" pitchFamily="2" charset="2"/>
              <a:buNone/>
              <a:defRPr sz="2100">
                <a:solidFill>
                  <a:schemeClr val="bg1"/>
                </a:solidFill>
                <a:latin typeface="华文细黑" pitchFamily="2" charset="-122"/>
              </a:defRPr>
            </a:lvl1pPr>
          </a:lstStyle>
          <a:p>
            <a:r>
              <a:rPr lang="zh-CN" altLang="en-US" smtClean="0"/>
              <a:t>单击此处编辑母版副标题样式</a:t>
            </a:r>
            <a:endParaRPr lang="zh-CN" altLang="en-US"/>
          </a:p>
        </p:txBody>
      </p:sp>
      <p:sp>
        <p:nvSpPr>
          <p:cNvPr id="11" name="Rectangle 26"/>
          <p:cNvSpPr>
            <a:spLocks noGrp="1" noChangeArrowheads="1"/>
          </p:cNvSpPr>
          <p:nvPr>
            <p:ph type="dt" sz="quarter" idx="10"/>
          </p:nvPr>
        </p:nvSpPr>
        <p:spPr>
          <a:xfrm>
            <a:off x="684213" y="212727"/>
            <a:ext cx="2133600" cy="355600"/>
          </a:xfrm>
        </p:spPr>
        <p:txBody>
          <a:bodyPr lIns="60079" tIns="30040" rIns="60079" bIns="30040"/>
          <a:lstStyle>
            <a:lvl1pPr>
              <a:lnSpc>
                <a:spcPct val="100000"/>
              </a:lnSpc>
              <a:defRPr>
                <a:latin typeface="FrutigerNext LT Regular" pitchFamily="34" charset="0"/>
                <a:ea typeface="宋体" pitchFamily="2" charset="-122"/>
              </a:defRPr>
            </a:lvl1pPr>
          </a:lstStyle>
          <a:p>
            <a:fld id="{2144D341-B6CE-4A3F-998E-7CEE711D215A}" type="datetime1">
              <a:rPr lang="zh-CN" altLang="en-US"/>
              <a:pPr/>
              <a:t>2014/9/1</a:t>
            </a:fld>
            <a:endParaRPr lang="en-US" altLang="zh-CN"/>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ACA89A60-1309-4FE0-BFA1-1287823A4539}" type="slidenum">
              <a:rPr lang="de-DE" altLang="zh-CN"/>
              <a:pPr/>
              <a:t>‹#›</a:t>
            </a:fld>
            <a:endParaRPr lang="en-GB" altLang="zh-CN"/>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1500"/>
            </a:lvl1pPr>
            <a:lvl2pPr marL="342761" indent="0">
              <a:buNone/>
              <a:defRPr sz="1300"/>
            </a:lvl2pPr>
            <a:lvl3pPr marL="685520" indent="0">
              <a:buNone/>
              <a:defRPr sz="1200"/>
            </a:lvl3pPr>
            <a:lvl4pPr marL="1028280" indent="0">
              <a:buNone/>
              <a:defRPr sz="1000"/>
            </a:lvl4pPr>
            <a:lvl5pPr marL="1371040" indent="0">
              <a:buNone/>
              <a:defRPr sz="1000"/>
            </a:lvl5pPr>
            <a:lvl6pPr marL="1713800" indent="0">
              <a:buNone/>
              <a:defRPr sz="1000"/>
            </a:lvl6pPr>
            <a:lvl7pPr marL="2056560" indent="0">
              <a:buNone/>
              <a:defRPr sz="1000"/>
            </a:lvl7pPr>
            <a:lvl8pPr marL="2399320" indent="0">
              <a:buNone/>
              <a:defRPr sz="1000"/>
            </a:lvl8pPr>
            <a:lvl9pPr marL="2742079" indent="0">
              <a:buNone/>
              <a:defRPr sz="10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ea typeface="宋体" pitchFamily="2" charset="-122"/>
              </a:defRPr>
            </a:lvl1pPr>
          </a:lstStyle>
          <a:p>
            <a:r>
              <a:rPr lang="de-DE" altLang="zh-CN"/>
              <a:t>Page </a:t>
            </a:r>
            <a:fld id="{9C878DD6-13F1-4083-860F-71CBF7C389E1}" type="slidenum">
              <a:rPr lang="de-DE" altLang="zh-CN"/>
              <a:pPr/>
              <a:t>‹#›</a:t>
            </a:fld>
            <a:endParaRPr lang="en-GB"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7"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2.xml"/><Relationship Id="rId7" Type="http://schemas.openxmlformats.org/officeDocument/2006/relationships/image" Target="../media/image16.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theme" Target="../theme/theme12.xml"/><Relationship Id="rId4" Type="http://schemas.openxmlformats.org/officeDocument/2006/relationships/slideLayout" Target="../slideLayouts/slideLayout13.xml"/><Relationship Id="rId9" Type="http://schemas.openxmlformats.org/officeDocument/2006/relationships/image" Target="../media/image18.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20.jpe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16.xml"/><Relationship Id="rId1" Type="http://schemas.openxmlformats.org/officeDocument/2006/relationships/slideLayout" Target="../slideLayouts/slideLayout32.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8.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7.png"/><Relationship Id="rId5" Type="http://schemas.openxmlformats.org/officeDocument/2006/relationships/slideLayout" Target="../slideLayouts/slideLayout37.xml"/><Relationship Id="rId10" Type="http://schemas.openxmlformats.org/officeDocument/2006/relationships/image" Target="../media/image16.png"/><Relationship Id="rId4" Type="http://schemas.openxmlformats.org/officeDocument/2006/relationships/slideLayout" Target="../slideLayouts/slideLayout36.xml"/><Relationship Id="rId9" Type="http://schemas.openxmlformats.org/officeDocument/2006/relationships/image" Target="../media/image15.pn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image" Target="../media/image17.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5.xml"/><Relationship Id="rId7" Type="http://schemas.openxmlformats.org/officeDocument/2006/relationships/image" Target="../media/image15.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9.xml"/><Relationship Id="rId5" Type="http://schemas.openxmlformats.org/officeDocument/2006/relationships/slideLayout" Target="../slideLayouts/slideLayout47.xml"/><Relationship Id="rId10" Type="http://schemas.openxmlformats.org/officeDocument/2006/relationships/image" Target="../media/image18.png"/><Relationship Id="rId4" Type="http://schemas.openxmlformats.org/officeDocument/2006/relationships/slideLayout" Target="../slideLayouts/slideLayout46.xml"/><Relationship Id="rId9"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4.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5.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24.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2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5.png"/></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5.xml"/><Relationship Id="rId7" Type="http://schemas.openxmlformats.org/officeDocument/2006/relationships/image" Target="../media/image15.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theme" Target="../theme/theme23.xml"/><Relationship Id="rId5" Type="http://schemas.openxmlformats.org/officeDocument/2006/relationships/slideLayout" Target="../slideLayouts/slideLayout77.xml"/><Relationship Id="rId10" Type="http://schemas.openxmlformats.org/officeDocument/2006/relationships/image" Target="../media/image18.png"/><Relationship Id="rId4" Type="http://schemas.openxmlformats.org/officeDocument/2006/relationships/slideLayout" Target="../slideLayouts/slideLayout76.xml"/><Relationship Id="rId9" Type="http://schemas.openxmlformats.org/officeDocument/2006/relationships/image" Target="../media/image17.png"/></Relationships>
</file>

<file path=ppt/slideMasters/_rels/slideMaster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80.xml"/><Relationship Id="rId7" Type="http://schemas.openxmlformats.org/officeDocument/2006/relationships/theme" Target="../theme/theme2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28.png"/><Relationship Id="rId5" Type="http://schemas.openxmlformats.org/officeDocument/2006/relationships/slideLayout" Target="../slideLayouts/slideLayout82.xml"/><Relationship Id="rId10" Type="http://schemas.openxmlformats.org/officeDocument/2006/relationships/image" Target="../media/image27.png"/><Relationship Id="rId4" Type="http://schemas.openxmlformats.org/officeDocument/2006/relationships/slideLayout" Target="../slideLayouts/slideLayout81.xml"/><Relationship Id="rId9" Type="http://schemas.openxmlformats.org/officeDocument/2006/relationships/image" Target="../media/image16.png"/></Relationships>
</file>

<file path=ppt/slideMasters/_rels/slideMaster25.xml.rels><?xml version="1.0" encoding="UTF-8" standalone="yes"?>
<Relationships xmlns="http://schemas.openxmlformats.org/package/2006/relationships"><Relationship Id="rId3" Type="http://schemas.openxmlformats.org/officeDocument/2006/relationships/theme" Target="../theme/theme2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5" Type="http://schemas.openxmlformats.org/officeDocument/2006/relationships/image" Target="../media/image13.png"/><Relationship Id="rId4" Type="http://schemas.openxmlformats.org/officeDocument/2006/relationships/image" Target="../media/image1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24.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26.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25.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image" Target="../media/image24.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27.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25.png"/></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10.xml"/><Relationship Id="rId7" Type="http://schemas.openxmlformats.org/officeDocument/2006/relationships/theme" Target="../theme/theme28.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image" Target="../media/image18.png"/><Relationship Id="rId5" Type="http://schemas.openxmlformats.org/officeDocument/2006/relationships/slideLayout" Target="../slideLayouts/slideLayout112.xml"/><Relationship Id="rId10" Type="http://schemas.openxmlformats.org/officeDocument/2006/relationships/image" Target="../media/image17.png"/><Relationship Id="rId4" Type="http://schemas.openxmlformats.org/officeDocument/2006/relationships/slideLayout" Target="../slideLayouts/slideLayout111.xml"/><Relationship Id="rId9" Type="http://schemas.openxmlformats.org/officeDocument/2006/relationships/image" Target="../media/image16.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8.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image" Target="../media/image17.png"/><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image" Target="../media/image16.png"/><Relationship Id="rId5" Type="http://schemas.openxmlformats.org/officeDocument/2006/relationships/slideLayout" Target="../slideLayouts/slideLayout118.xml"/><Relationship Id="rId10" Type="http://schemas.openxmlformats.org/officeDocument/2006/relationships/image" Target="../media/image15.png"/><Relationship Id="rId4" Type="http://schemas.openxmlformats.org/officeDocument/2006/relationships/slideLayout" Target="../slideLayouts/slideLayout117.xml"/><Relationship Id="rId9"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Masters/_rels/slideMaster30.xml.rels><?xml version="1.0" encoding="UTF-8" standalone="yes"?>
<Relationships xmlns="http://schemas.openxmlformats.org/package/2006/relationships"><Relationship Id="rId8" Type="http://schemas.openxmlformats.org/officeDocument/2006/relationships/theme" Target="../theme/theme30.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28.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image" Target="../media/image27.png"/><Relationship Id="rId5" Type="http://schemas.openxmlformats.org/officeDocument/2006/relationships/slideLayout" Target="../slideLayouts/slideLayout126.xml"/><Relationship Id="rId10" Type="http://schemas.openxmlformats.org/officeDocument/2006/relationships/image" Target="../media/image16.png"/><Relationship Id="rId4" Type="http://schemas.openxmlformats.org/officeDocument/2006/relationships/slideLayout" Target="../slideLayouts/slideLayout125.xml"/><Relationship Id="rId9" Type="http://schemas.openxmlformats.org/officeDocument/2006/relationships/image" Target="../media/image15.png"/></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image" Target="../media/image31.jpeg"/><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31.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image" Target="../media/image32.png"/><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image" Target="../media/image16.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image" Target="../media/image35.png"/><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3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image" Target="../media/image25.png"/></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image" Target="../media/image25.png"/><Relationship Id="rId2" Type="http://schemas.openxmlformats.org/officeDocument/2006/relationships/slideLayout" Target="../slideLayouts/slideLayout152.xml"/><Relationship Id="rId16" Type="http://schemas.openxmlformats.org/officeDocument/2006/relationships/image" Target="../media/image35.png"/><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theme" Target="../theme/theme33.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4.xml"/><Relationship Id="rId1" Type="http://schemas.openxmlformats.org/officeDocument/2006/relationships/slideLayout" Target="../slideLayouts/slideLayout165.xml"/><Relationship Id="rId4" Type="http://schemas.openxmlformats.org/officeDocument/2006/relationships/image" Target="../media/image13.pn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6.xml"/><Relationship Id="rId1" Type="http://schemas.openxmlformats.org/officeDocument/2006/relationships/slideLayout" Target="../slideLayouts/slideLayout166.xml"/><Relationship Id="rId4" Type="http://schemas.openxmlformats.org/officeDocument/2006/relationships/image" Target="../media/image13.pn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7.xml"/><Relationship Id="rId1" Type="http://schemas.openxmlformats.org/officeDocument/2006/relationships/slideLayout" Target="../slideLayouts/slideLayout167.xml"/><Relationship Id="rId4" Type="http://schemas.openxmlformats.org/officeDocument/2006/relationships/image" Target="../media/image13.pn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38.xml"/><Relationship Id="rId1" Type="http://schemas.openxmlformats.org/officeDocument/2006/relationships/slideLayout" Target="../slideLayouts/slideLayout168.xml"/><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jpeg"/></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77"/>
          <p:cNvGrpSpPr>
            <a:grpSpLocks/>
          </p:cNvGrpSpPr>
          <p:nvPr/>
        </p:nvGrpSpPr>
        <p:grpSpPr bwMode="auto">
          <a:xfrm>
            <a:off x="9324981" y="2627313"/>
            <a:ext cx="919163" cy="2419350"/>
            <a:chOff x="5839" y="2251"/>
            <a:chExt cx="579" cy="2031"/>
          </a:xfrm>
        </p:grpSpPr>
        <p:sp>
          <p:nvSpPr>
            <p:cNvPr id="1038" name="Rectangle 78"/>
            <p:cNvSpPr>
              <a:spLocks noChangeArrowheads="1"/>
            </p:cNvSpPr>
            <p:nvPr/>
          </p:nvSpPr>
          <p:spPr bwMode="auto">
            <a:xfrm>
              <a:off x="5839" y="3104"/>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1039" name="Group 79"/>
            <p:cNvGrpSpPr>
              <a:grpSpLocks/>
            </p:cNvGrpSpPr>
            <p:nvPr/>
          </p:nvGrpSpPr>
          <p:grpSpPr bwMode="auto">
            <a:xfrm>
              <a:off x="5893" y="2387"/>
              <a:ext cx="466" cy="115"/>
              <a:chOff x="5893" y="2387"/>
              <a:chExt cx="466" cy="115"/>
            </a:xfrm>
          </p:grpSpPr>
          <p:sp>
            <p:nvSpPr>
              <p:cNvPr id="1100" name="Rectangle 80"/>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01" name="Rectangle 81"/>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02" name="Rectangle 82"/>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03" name="Rectangle 83"/>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0" name="Group 84"/>
            <p:cNvGrpSpPr>
              <a:grpSpLocks/>
            </p:cNvGrpSpPr>
            <p:nvPr/>
          </p:nvGrpSpPr>
          <p:grpSpPr bwMode="auto">
            <a:xfrm>
              <a:off x="5893" y="2523"/>
              <a:ext cx="466" cy="115"/>
              <a:chOff x="5893" y="2523"/>
              <a:chExt cx="466" cy="115"/>
            </a:xfrm>
          </p:grpSpPr>
          <p:sp>
            <p:nvSpPr>
              <p:cNvPr id="1096" name="Rectangle 85"/>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7" name="Rectangle 86"/>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8" name="Rectangle 87"/>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9" name="Rectangle 88"/>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1" name="Group 89"/>
            <p:cNvGrpSpPr>
              <a:grpSpLocks/>
            </p:cNvGrpSpPr>
            <p:nvPr/>
          </p:nvGrpSpPr>
          <p:grpSpPr bwMode="auto">
            <a:xfrm>
              <a:off x="5893" y="2659"/>
              <a:ext cx="466" cy="115"/>
              <a:chOff x="5893" y="2659"/>
              <a:chExt cx="466" cy="115"/>
            </a:xfrm>
          </p:grpSpPr>
          <p:sp>
            <p:nvSpPr>
              <p:cNvPr id="1092" name="Rectangle 90"/>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3" name="Rectangle 91"/>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4" name="Rectangle 92"/>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5" name="Rectangle 93"/>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2" name="Group 94"/>
            <p:cNvGrpSpPr>
              <a:grpSpLocks/>
            </p:cNvGrpSpPr>
            <p:nvPr/>
          </p:nvGrpSpPr>
          <p:grpSpPr bwMode="auto">
            <a:xfrm>
              <a:off x="5893" y="2251"/>
              <a:ext cx="466" cy="119"/>
              <a:chOff x="5893" y="2251"/>
              <a:chExt cx="466" cy="119"/>
            </a:xfrm>
          </p:grpSpPr>
          <p:sp>
            <p:nvSpPr>
              <p:cNvPr id="1088" name="Rectangle 95"/>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9" name="Rectangle 96"/>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0" name="Rectangle 97"/>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91" name="Rectangle 98"/>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3" name="Group 99"/>
            <p:cNvGrpSpPr>
              <a:grpSpLocks/>
            </p:cNvGrpSpPr>
            <p:nvPr/>
          </p:nvGrpSpPr>
          <p:grpSpPr bwMode="auto">
            <a:xfrm>
              <a:off x="5893" y="2886"/>
              <a:ext cx="466" cy="115"/>
              <a:chOff x="5893" y="2886"/>
              <a:chExt cx="466" cy="115"/>
            </a:xfrm>
          </p:grpSpPr>
          <p:sp>
            <p:nvSpPr>
              <p:cNvPr id="1084" name="Rectangle 100"/>
              <p:cNvSpPr>
                <a:spLocks noChangeArrowheads="1"/>
              </p:cNvSpPr>
              <p:nvPr/>
            </p:nvSpPr>
            <p:spPr bwMode="auto">
              <a:xfrm flipV="1">
                <a:off x="6010" y="28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5" name="Rectangle 101"/>
              <p:cNvSpPr>
                <a:spLocks noChangeArrowheads="1"/>
              </p:cNvSpPr>
              <p:nvPr/>
            </p:nvSpPr>
            <p:spPr bwMode="auto">
              <a:xfrm flipV="1">
                <a:off x="6126" y="28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6" name="Rectangle 102"/>
              <p:cNvSpPr>
                <a:spLocks noChangeArrowheads="1"/>
              </p:cNvSpPr>
              <p:nvPr/>
            </p:nvSpPr>
            <p:spPr bwMode="auto">
              <a:xfrm flipV="1">
                <a:off x="6242" y="28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7" name="Rectangle 103"/>
              <p:cNvSpPr>
                <a:spLocks noChangeArrowheads="1"/>
              </p:cNvSpPr>
              <p:nvPr/>
            </p:nvSpPr>
            <p:spPr bwMode="auto">
              <a:xfrm flipV="1">
                <a:off x="5893" y="2885"/>
                <a:ext cx="117" cy="116"/>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4" name="Group 104"/>
            <p:cNvGrpSpPr>
              <a:grpSpLocks/>
            </p:cNvGrpSpPr>
            <p:nvPr/>
          </p:nvGrpSpPr>
          <p:grpSpPr bwMode="auto">
            <a:xfrm>
              <a:off x="5893" y="3022"/>
              <a:ext cx="466" cy="115"/>
              <a:chOff x="5893" y="3022"/>
              <a:chExt cx="466" cy="115"/>
            </a:xfrm>
          </p:grpSpPr>
          <p:sp>
            <p:nvSpPr>
              <p:cNvPr id="1080" name="Rectangle 105"/>
              <p:cNvSpPr>
                <a:spLocks noChangeArrowheads="1"/>
              </p:cNvSpPr>
              <p:nvPr/>
            </p:nvSpPr>
            <p:spPr bwMode="auto">
              <a:xfrm flipV="1">
                <a:off x="6010" y="3023"/>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1" name="Rectangle 106"/>
              <p:cNvSpPr>
                <a:spLocks noChangeArrowheads="1"/>
              </p:cNvSpPr>
              <p:nvPr/>
            </p:nvSpPr>
            <p:spPr bwMode="auto">
              <a:xfrm flipV="1">
                <a:off x="6126" y="30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2" name="Rectangle 107"/>
              <p:cNvSpPr>
                <a:spLocks noChangeArrowheads="1"/>
              </p:cNvSpPr>
              <p:nvPr/>
            </p:nvSpPr>
            <p:spPr bwMode="auto">
              <a:xfrm flipV="1">
                <a:off x="6242" y="30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83" name="Rectangle 108"/>
              <p:cNvSpPr>
                <a:spLocks noChangeArrowheads="1"/>
              </p:cNvSpPr>
              <p:nvPr/>
            </p:nvSpPr>
            <p:spPr bwMode="auto">
              <a:xfrm flipV="1">
                <a:off x="5893" y="3023"/>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5" name="Group 109"/>
            <p:cNvGrpSpPr>
              <a:grpSpLocks/>
            </p:cNvGrpSpPr>
            <p:nvPr/>
          </p:nvGrpSpPr>
          <p:grpSpPr bwMode="auto">
            <a:xfrm>
              <a:off x="5893" y="3158"/>
              <a:ext cx="466" cy="115"/>
              <a:chOff x="5893" y="3158"/>
              <a:chExt cx="466" cy="115"/>
            </a:xfrm>
          </p:grpSpPr>
          <p:sp>
            <p:nvSpPr>
              <p:cNvPr id="1076" name="Rectangle 110"/>
              <p:cNvSpPr>
                <a:spLocks noChangeArrowheads="1"/>
              </p:cNvSpPr>
              <p:nvPr/>
            </p:nvSpPr>
            <p:spPr bwMode="auto">
              <a:xfrm flipV="1">
                <a:off x="6010" y="3159"/>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7" name="Rectangle 111"/>
              <p:cNvSpPr>
                <a:spLocks noChangeArrowheads="1"/>
              </p:cNvSpPr>
              <p:nvPr/>
            </p:nvSpPr>
            <p:spPr bwMode="auto">
              <a:xfrm flipV="1">
                <a:off x="6126" y="3159"/>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8" name="Rectangle 112"/>
              <p:cNvSpPr>
                <a:spLocks noChangeArrowheads="1"/>
              </p:cNvSpPr>
              <p:nvPr/>
            </p:nvSpPr>
            <p:spPr bwMode="auto">
              <a:xfrm flipV="1">
                <a:off x="6242" y="3159"/>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9" name="Rectangle 113"/>
              <p:cNvSpPr>
                <a:spLocks noChangeArrowheads="1"/>
              </p:cNvSpPr>
              <p:nvPr/>
            </p:nvSpPr>
            <p:spPr bwMode="auto">
              <a:xfrm flipV="1">
                <a:off x="5893" y="3159"/>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6" name="Group 114"/>
            <p:cNvGrpSpPr>
              <a:grpSpLocks/>
            </p:cNvGrpSpPr>
            <p:nvPr/>
          </p:nvGrpSpPr>
          <p:grpSpPr bwMode="auto">
            <a:xfrm>
              <a:off x="5893" y="3385"/>
              <a:ext cx="466" cy="115"/>
              <a:chOff x="5893" y="3385"/>
              <a:chExt cx="466" cy="115"/>
            </a:xfrm>
          </p:grpSpPr>
          <p:sp>
            <p:nvSpPr>
              <p:cNvPr id="1072" name="Rectangle 115"/>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3" name="Rectangle 116"/>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4" name="Rectangle 117"/>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5" name="Rectangle 118"/>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7" name="Group 119"/>
            <p:cNvGrpSpPr>
              <a:grpSpLocks/>
            </p:cNvGrpSpPr>
            <p:nvPr/>
          </p:nvGrpSpPr>
          <p:grpSpPr bwMode="auto">
            <a:xfrm>
              <a:off x="5893" y="3521"/>
              <a:ext cx="466" cy="115"/>
              <a:chOff x="5893" y="3521"/>
              <a:chExt cx="466" cy="115"/>
            </a:xfrm>
          </p:grpSpPr>
          <p:sp>
            <p:nvSpPr>
              <p:cNvPr id="1068" name="Rectangle 120"/>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9" name="Rectangle 121"/>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0" name="Rectangle 122"/>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71" name="Rectangle 123"/>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8" name="Group 124"/>
            <p:cNvGrpSpPr>
              <a:grpSpLocks/>
            </p:cNvGrpSpPr>
            <p:nvPr/>
          </p:nvGrpSpPr>
          <p:grpSpPr bwMode="auto">
            <a:xfrm>
              <a:off x="5893" y="3657"/>
              <a:ext cx="466" cy="115"/>
              <a:chOff x="5893" y="3657"/>
              <a:chExt cx="466" cy="115"/>
            </a:xfrm>
          </p:grpSpPr>
          <p:sp>
            <p:nvSpPr>
              <p:cNvPr id="1064" name="Rectangle 125"/>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5" name="Rectangle 126"/>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6" name="Rectangle 127"/>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7" name="Rectangle 128"/>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49" name="Group 129"/>
            <p:cNvGrpSpPr>
              <a:grpSpLocks/>
            </p:cNvGrpSpPr>
            <p:nvPr/>
          </p:nvGrpSpPr>
          <p:grpSpPr bwMode="auto">
            <a:xfrm>
              <a:off x="5893" y="3884"/>
              <a:ext cx="466" cy="115"/>
              <a:chOff x="5893" y="3884"/>
              <a:chExt cx="466" cy="115"/>
            </a:xfrm>
          </p:grpSpPr>
          <p:sp>
            <p:nvSpPr>
              <p:cNvPr id="1060" name="Rectangle 130"/>
              <p:cNvSpPr>
                <a:spLocks noChangeArrowheads="1"/>
              </p:cNvSpPr>
              <p:nvPr/>
            </p:nvSpPr>
            <p:spPr bwMode="auto">
              <a:xfrm flipV="1">
                <a:off x="6010" y="3884"/>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1" name="Rectangle 131"/>
              <p:cNvSpPr>
                <a:spLocks noChangeArrowheads="1"/>
              </p:cNvSpPr>
              <p:nvPr/>
            </p:nvSpPr>
            <p:spPr bwMode="auto">
              <a:xfrm flipV="1">
                <a:off x="6126" y="3884"/>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2" name="Rectangle 132"/>
              <p:cNvSpPr>
                <a:spLocks noChangeArrowheads="1"/>
              </p:cNvSpPr>
              <p:nvPr/>
            </p:nvSpPr>
            <p:spPr bwMode="auto">
              <a:xfrm flipV="1">
                <a:off x="6242" y="3884"/>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63" name="Rectangle 133"/>
              <p:cNvSpPr>
                <a:spLocks noChangeArrowheads="1"/>
              </p:cNvSpPr>
              <p:nvPr/>
            </p:nvSpPr>
            <p:spPr bwMode="auto">
              <a:xfrm flipV="1">
                <a:off x="5893" y="3884"/>
                <a:ext cx="117" cy="116"/>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50" name="Group 134"/>
            <p:cNvGrpSpPr>
              <a:grpSpLocks/>
            </p:cNvGrpSpPr>
            <p:nvPr/>
          </p:nvGrpSpPr>
          <p:grpSpPr bwMode="auto">
            <a:xfrm>
              <a:off x="5893" y="4026"/>
              <a:ext cx="466" cy="115"/>
              <a:chOff x="5893" y="4026"/>
              <a:chExt cx="466" cy="115"/>
            </a:xfrm>
          </p:grpSpPr>
          <p:sp>
            <p:nvSpPr>
              <p:cNvPr id="1056" name="Rectangle 135"/>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7" name="Rectangle 136"/>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8" name="Rectangle 137"/>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9" name="Rectangle 138"/>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1051" name="Group 139"/>
            <p:cNvGrpSpPr>
              <a:grpSpLocks/>
            </p:cNvGrpSpPr>
            <p:nvPr/>
          </p:nvGrpSpPr>
          <p:grpSpPr bwMode="auto">
            <a:xfrm>
              <a:off x="5893" y="4167"/>
              <a:ext cx="466" cy="115"/>
              <a:chOff x="5893" y="4167"/>
              <a:chExt cx="466" cy="115"/>
            </a:xfrm>
          </p:grpSpPr>
          <p:sp>
            <p:nvSpPr>
              <p:cNvPr id="1052" name="Rectangle 140"/>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3" name="Rectangle 141"/>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4" name="Rectangle 142"/>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55" name="Rectangle 143"/>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1027" name="Rectangle 144"/>
          <p:cNvSpPr>
            <a:spLocks noChangeArrowheads="1"/>
          </p:cNvSpPr>
          <p:nvPr/>
        </p:nvSpPr>
        <p:spPr bwMode="auto">
          <a:xfrm>
            <a:off x="9251957" y="1000128"/>
            <a:ext cx="1192213" cy="1536613"/>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ea typeface="黑体" pitchFamily="49" charset="-122"/>
              </a:rPr>
              <a:t>配色参考方案：</a:t>
            </a:r>
          </a:p>
          <a:p>
            <a:pPr>
              <a:lnSpc>
                <a:spcPct val="120000"/>
              </a:lnSpc>
              <a:spcBef>
                <a:spcPct val="20000"/>
              </a:spcBef>
              <a:defRPr/>
            </a:pPr>
            <a:r>
              <a:rPr lang="zh-CN" altLang="en-US" sz="1100" dirty="0">
                <a:solidFill>
                  <a:srgbClr val="FFFFFF"/>
                </a:solidFill>
                <a:latin typeface="Arial" pitchFamily="34" charset="0"/>
                <a:ea typeface="黑体" pitchFamily="49" charset="-122"/>
              </a:rPr>
              <a:t>建议同一页面内不超过四种颜色，以下是</a:t>
            </a:r>
            <a:r>
              <a:rPr lang="en-US" altLang="zh-CN" sz="1100" dirty="0">
                <a:solidFill>
                  <a:srgbClr val="FFFFFF"/>
                </a:solidFill>
                <a:latin typeface="Arial" pitchFamily="34" charset="0"/>
                <a:ea typeface="黑体" pitchFamily="49" charset="-122"/>
              </a:rPr>
              <a:t>13</a:t>
            </a:r>
            <a:r>
              <a:rPr lang="zh-CN" altLang="en-US" sz="1100" dirty="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9251951" y="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ea typeface="黑体" pitchFamily="49" charset="-122"/>
              </a:rPr>
              <a:t>客户或者合作伙伴的标志放在右上角</a:t>
            </a:r>
            <a:r>
              <a:rPr lang="en-US" altLang="zh-CN" sz="1100" dirty="0">
                <a:solidFill>
                  <a:srgbClr val="FFFFFF"/>
                </a:solidFill>
                <a:latin typeface="Arial" pitchFamily="34" charset="0"/>
                <a:ea typeface="黑体" pitchFamily="49" charset="-122"/>
              </a:rPr>
              <a:t>.</a:t>
            </a:r>
            <a:endParaRPr lang="zh-CN" altLang="en-US" sz="1100" dirty="0">
              <a:solidFill>
                <a:srgbClr val="FFFFFF"/>
              </a:solidFill>
              <a:latin typeface="Arial" pitchFamily="34" charset="0"/>
              <a:ea typeface="黑体" pitchFamily="49" charset="-122"/>
            </a:endParaRPr>
          </a:p>
        </p:txBody>
      </p:sp>
      <p:pic>
        <p:nvPicPr>
          <p:cNvPr id="1029" name="Picture 146" descr="2"/>
          <p:cNvPicPr>
            <a:picLocks noChangeAspect="1" noChangeArrowheads="1"/>
          </p:cNvPicPr>
          <p:nvPr/>
        </p:nvPicPr>
        <p:blipFill>
          <a:blip r:embed="rId2" cstate="print"/>
          <a:srcRect/>
          <a:stretch>
            <a:fillRect/>
          </a:stretch>
        </p:blipFill>
        <p:spPr bwMode="auto">
          <a:xfrm>
            <a:off x="0" y="730250"/>
            <a:ext cx="9144000" cy="2857500"/>
          </a:xfrm>
          <a:prstGeom prst="rect">
            <a:avLst/>
          </a:prstGeom>
          <a:noFill/>
          <a:ln w="9525">
            <a:noFill/>
            <a:miter lim="800000"/>
            <a:headEnd/>
            <a:tailEnd/>
          </a:ln>
        </p:spPr>
      </p:pic>
      <p:sp>
        <p:nvSpPr>
          <p:cNvPr id="303" name="Text Box 7"/>
          <p:cNvSpPr txBox="1">
            <a:spLocks noChangeArrowheads="1"/>
          </p:cNvSpPr>
          <p:nvPr/>
        </p:nvSpPr>
        <p:spPr bwMode="auto">
          <a:xfrm>
            <a:off x="7229476" y="3008313"/>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755651" y="1557589"/>
            <a:ext cx="5616575" cy="586878"/>
          </a:xfrm>
          <a:prstGeom prst="rect">
            <a:avLst/>
          </a:prstGeom>
          <a:noFill/>
          <a:ln w="9525">
            <a:noFill/>
            <a:miter lim="800000"/>
            <a:headEnd/>
            <a:tailEnd/>
          </a:ln>
        </p:spPr>
        <p:txBody>
          <a:bodyPr vert="horz" wrap="square" lIns="0" tIns="46761" rIns="91360" bIns="46761" numCol="1" anchor="ctr" anchorCtr="0" compatLnSpc="1">
            <a:prstTxWarp prst="textNoShape">
              <a:avLst/>
            </a:prstTxWarp>
            <a:spAutoFit/>
          </a:bodyPr>
          <a:lstStyle/>
          <a:p>
            <a:pPr lvl="0"/>
            <a:r>
              <a:rPr lang="zh-CN" altLang="en-US" smtClean="0"/>
              <a:t>单击此处编辑母版标题样式</a:t>
            </a:r>
          </a:p>
        </p:txBody>
      </p:sp>
      <p:sp>
        <p:nvSpPr>
          <p:cNvPr id="1032" name="Rectangle 3"/>
          <p:cNvSpPr>
            <a:spLocks noGrp="1" noChangeArrowheads="1"/>
          </p:cNvSpPr>
          <p:nvPr>
            <p:ph type="body" idx="1"/>
          </p:nvPr>
        </p:nvSpPr>
        <p:spPr bwMode="auto">
          <a:xfrm>
            <a:off x="755651" y="2301877"/>
            <a:ext cx="5329238" cy="461586"/>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单击此处编辑母版文本样式</a:t>
            </a:r>
          </a:p>
        </p:txBody>
      </p:sp>
      <p:sp>
        <p:nvSpPr>
          <p:cNvPr id="1033" name="Rectangle 7"/>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gn="r">
              <a:lnSpc>
                <a:spcPct val="125000"/>
              </a:lnSpc>
              <a:spcBef>
                <a:spcPct val="20000"/>
              </a:spcBef>
              <a:defRPr/>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defRPr/>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defRPr/>
            </a:pPr>
            <a:endParaRPr lang="en-US" altLang="zh-CN"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defRPr/>
            </a:pP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defRPr/>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defRPr/>
            </a:pPr>
            <a:endParaRPr lang="en-US" altLang="zh-CN"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defRPr/>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defRPr/>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755651" y="360365"/>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a:p>
        </p:txBody>
      </p:sp>
      <p:pic>
        <p:nvPicPr>
          <p:cNvPr id="2" name="Picture 6" descr="Logo"/>
          <p:cNvPicPr>
            <a:picLocks noChangeAspect="1" noChangeArrowheads="1"/>
          </p:cNvPicPr>
          <p:nvPr/>
        </p:nvPicPr>
        <p:blipFill>
          <a:blip r:embed="rId3" cstate="print"/>
          <a:srcRect/>
          <a:stretch>
            <a:fillRect/>
          </a:stretch>
        </p:blipFill>
        <p:spPr bwMode="auto">
          <a:xfrm>
            <a:off x="7669220" y="4264027"/>
            <a:ext cx="706437" cy="528638"/>
          </a:xfrm>
          <a:prstGeom prst="rect">
            <a:avLst/>
          </a:prstGeom>
          <a:noFill/>
          <a:ln w="9525">
            <a:noFill/>
            <a:miter lim="800000"/>
            <a:headEnd/>
            <a:tailEnd/>
          </a:ln>
        </p:spPr>
      </p:pic>
      <p:sp>
        <p:nvSpPr>
          <p:cNvPr id="81" name="Text Box 5"/>
          <p:cNvSpPr txBox="1">
            <a:spLocks noChangeArrowheads="1"/>
          </p:cNvSpPr>
          <p:nvPr/>
        </p:nvSpPr>
        <p:spPr bwMode="auto">
          <a:xfrm>
            <a:off x="755654" y="4665665"/>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itchFamily="49" charset="-122"/>
          <a:cs typeface="+mj-cs"/>
        </a:defRPr>
      </a:lvl1pPr>
      <a:lvl2pPr algn="l" rtl="0" eaLnBrk="1" fontAlgn="base" hangingPunct="1">
        <a:spcBef>
          <a:spcPct val="0"/>
        </a:spcBef>
        <a:spcAft>
          <a:spcPct val="0"/>
        </a:spcAft>
        <a:defRPr sz="3200" b="1">
          <a:solidFill>
            <a:schemeClr val="bg1"/>
          </a:solidFill>
          <a:latin typeface="FrutigerNext LT Medium"/>
          <a:ea typeface="黑体" pitchFamily="49" charset="-122"/>
          <a:cs typeface="宋体" charset="-122"/>
        </a:defRPr>
      </a:lvl2pPr>
      <a:lvl3pPr algn="l" rtl="0" eaLnBrk="1" fontAlgn="base" hangingPunct="1">
        <a:spcBef>
          <a:spcPct val="0"/>
        </a:spcBef>
        <a:spcAft>
          <a:spcPct val="0"/>
        </a:spcAft>
        <a:defRPr sz="3200" b="1">
          <a:solidFill>
            <a:schemeClr val="bg1"/>
          </a:solidFill>
          <a:latin typeface="FrutigerNext LT Medium"/>
          <a:ea typeface="黑体" pitchFamily="49" charset="-122"/>
          <a:cs typeface="宋体" charset="-122"/>
        </a:defRPr>
      </a:lvl3pPr>
      <a:lvl4pPr algn="l" rtl="0" eaLnBrk="1" fontAlgn="base" hangingPunct="1">
        <a:spcBef>
          <a:spcPct val="0"/>
        </a:spcBef>
        <a:spcAft>
          <a:spcPct val="0"/>
        </a:spcAft>
        <a:defRPr sz="3200" b="1">
          <a:solidFill>
            <a:schemeClr val="bg1"/>
          </a:solidFill>
          <a:latin typeface="FrutigerNext LT Medium"/>
          <a:ea typeface="黑体" pitchFamily="49" charset="-122"/>
          <a:cs typeface="宋体" charset="-122"/>
        </a:defRPr>
      </a:lvl4pPr>
      <a:lvl5pPr algn="l" rtl="0" eaLnBrk="1" fontAlgn="base" hangingPunct="1">
        <a:spcBef>
          <a:spcPct val="0"/>
        </a:spcBef>
        <a:spcAft>
          <a:spcPct val="0"/>
        </a:spcAft>
        <a:defRPr sz="3200" b="1">
          <a:solidFill>
            <a:schemeClr val="bg1"/>
          </a:solidFill>
          <a:latin typeface="FrutigerNext LT Medium"/>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1" fontAlgn="base" hangingPunct="1">
        <a:spcBef>
          <a:spcPct val="20000"/>
        </a:spcBef>
        <a:spcAft>
          <a:spcPct val="0"/>
        </a:spcAft>
        <a:buClr>
          <a:srgbClr val="990000"/>
        </a:buClr>
        <a:defRPr sz="2400" b="1">
          <a:solidFill>
            <a:schemeClr val="bg1"/>
          </a:solidFill>
          <a:latin typeface="+mn-lt"/>
          <a:ea typeface="黑体" pitchFamily="49" charset="-122"/>
          <a:cs typeface="+mn-cs"/>
        </a:defRPr>
      </a:lvl1pPr>
      <a:lvl2pPr marL="741258" indent="-284122"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1" fontAlgn="base" hangingPunct="1">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1" fontAlgn="base" hangingPunct="1">
        <a:spcBef>
          <a:spcPct val="20000"/>
        </a:spcBef>
        <a:spcAft>
          <a:spcPct val="0"/>
        </a:spcAft>
        <a:buChar char="–"/>
        <a:defRPr sz="1600">
          <a:solidFill>
            <a:schemeClr val="tx1"/>
          </a:solidFill>
          <a:latin typeface="+mn-lt"/>
          <a:ea typeface="+mn-ea"/>
          <a:cs typeface="+mn-cs"/>
        </a:defRPr>
      </a:lvl4pPr>
      <a:lvl5pPr marL="2055522" indent="-226981"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92" descr="内页元素3-1"/>
          <p:cNvPicPr>
            <a:picLocks noChangeAspect="1" noChangeArrowheads="1"/>
          </p:cNvPicPr>
          <p:nvPr/>
        </p:nvPicPr>
        <p:blipFill>
          <a:blip r:embed="rId4"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4" y="4849817"/>
            <a:ext cx="1759712"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9B89E892-3120-49C4-B06A-73BCD8077DB9}" type="slidenum">
              <a:rPr lang="de-DE" altLang="zh-CN"/>
              <a:pPr>
                <a:defRPr/>
              </a:pPr>
              <a:t>‹#›</a:t>
            </a:fld>
            <a:endParaRPr lang="en-GB" altLang="zh-CN"/>
          </a:p>
        </p:txBody>
      </p:sp>
      <p:grpSp>
        <p:nvGrpSpPr>
          <p:cNvPr id="10245" name="Group 195"/>
          <p:cNvGrpSpPr>
            <a:grpSpLocks/>
          </p:cNvGrpSpPr>
          <p:nvPr/>
        </p:nvGrpSpPr>
        <p:grpSpPr bwMode="auto">
          <a:xfrm>
            <a:off x="0" y="4660900"/>
            <a:ext cx="9144000" cy="476250"/>
            <a:chOff x="0" y="3920"/>
            <a:chExt cx="7682" cy="400"/>
          </a:xfrm>
        </p:grpSpPr>
        <p:pic>
          <p:nvPicPr>
            <p:cNvPr id="10300" name="Picture 196" descr="图片1"/>
            <p:cNvPicPr>
              <a:picLocks noChangeAspect="1" noChangeArrowheads="1"/>
            </p:cNvPicPr>
            <p:nvPr/>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0301" name="Picture 197" descr="图片1"/>
            <p:cNvPicPr>
              <a:picLocks noChangeAspect="1" noChangeArrowheads="1"/>
            </p:cNvPicPr>
            <p:nvPr/>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0302" name="Picture 198" descr="图片1"/>
            <p:cNvPicPr>
              <a:picLocks noChangeAspect="1" noChangeArrowheads="1"/>
            </p:cNvPicPr>
            <p:nvPr/>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6" y="4841878"/>
            <a:ext cx="2099549"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041" eaLnBrk="0" hangingPunct="0">
              <a:lnSpc>
                <a:spcPct val="85000"/>
              </a:lnSpc>
              <a:defRPr/>
            </a:pPr>
            <a:endParaRPr lang="de-DE" altLang="zh-CN" sz="700" dirty="0">
              <a:solidFill>
                <a:srgbClr val="000000"/>
              </a:solidFill>
              <a:latin typeface="Arial" charset="0"/>
              <a:ea typeface="ＭＳ Ｐゴシック" pitchFamily="34" charset="-128"/>
            </a:endParaRPr>
          </a:p>
          <a:p>
            <a:pPr defTabSz="587041" eaLnBrk="0" hangingPunct="0">
              <a:lnSpc>
                <a:spcPct val="85000"/>
              </a:lnSpc>
              <a:defRPr/>
            </a:pPr>
            <a:r>
              <a:rPr lang="de-DE" altLang="zh-CN" sz="700" dirty="0">
                <a:solidFill>
                  <a:srgbClr val="000000"/>
                </a:solidFill>
                <a:latin typeface="Arial" charset="0"/>
                <a:ea typeface="ＭＳ Ｐゴシック" pitchFamily="34" charset="-128"/>
              </a:rPr>
              <a:t>Page </a:t>
            </a:r>
            <a:fld id="{9CB82EA8-05D5-4B64-950B-683408E0C6B8}" type="slidenum">
              <a:rPr lang="de-DE" altLang="zh-CN" sz="700">
                <a:solidFill>
                  <a:srgbClr val="000000"/>
                </a:solidFill>
                <a:latin typeface="Arial" charset="0"/>
                <a:ea typeface="ＭＳ Ｐゴシック" pitchFamily="34" charset="-128"/>
              </a:rPr>
              <a:pPr defTabSz="587041"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0248" name="Picture 201" descr="图片3副本"/>
          <p:cNvPicPr>
            <a:picLocks noChangeAspect="1" noChangeArrowheads="1"/>
          </p:cNvPicPr>
          <p:nvPr/>
        </p:nvPicPr>
        <p:blipFill>
          <a:blip r:embed="rId7" cstate="print"/>
          <a:srcRect/>
          <a:stretch>
            <a:fillRect/>
          </a:stretch>
        </p:blipFill>
        <p:spPr bwMode="auto">
          <a:xfrm>
            <a:off x="7634289" y="4789490"/>
            <a:ext cx="971550" cy="230187"/>
          </a:xfrm>
          <a:prstGeom prst="rect">
            <a:avLst/>
          </a:prstGeom>
          <a:noFill/>
          <a:ln w="9525">
            <a:noFill/>
            <a:miter lim="800000"/>
            <a:headEnd/>
            <a:tailEnd/>
          </a:ln>
        </p:spPr>
      </p:pic>
      <p:sp>
        <p:nvSpPr>
          <p:cNvPr id="10249"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23" tIns="34155" rIns="68323" bIns="34155" numCol="1" anchor="ctr" anchorCtr="0" compatLnSpc="1">
            <a:prstTxWarp prst="textNoShape">
              <a:avLst/>
            </a:prstTxWarp>
          </a:bodyPr>
          <a:lstStyle/>
          <a:p>
            <a:pPr lvl="0"/>
            <a:r>
              <a:rPr lang="zh-CN" altLang="en-US" smtClean="0"/>
              <a:t>单击此处编辑母版标题样式</a:t>
            </a:r>
          </a:p>
        </p:txBody>
      </p:sp>
      <p:sp>
        <p:nvSpPr>
          <p:cNvPr id="10250"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23" tIns="34155" rIns="68323" bIns="3415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0253"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4"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5"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6"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7"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8"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59"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60"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0261"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09" r:id="rId1"/>
    <p:sldLayoutId id="2147484110" r:id="rId2"/>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239"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487"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718"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8962"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5219" indent="-169839" algn="l" rtl="0" eaLnBrk="0" fontAlgn="base" hangingPunct="0">
        <a:spcBef>
          <a:spcPct val="20000"/>
        </a:spcBef>
        <a:spcAft>
          <a:spcPct val="0"/>
        </a:spcAft>
        <a:buChar char="–"/>
        <a:defRPr sz="1100">
          <a:solidFill>
            <a:schemeClr val="tx1"/>
          </a:solidFill>
          <a:latin typeface="+mn-lt"/>
          <a:ea typeface="+mn-ea"/>
        </a:defRPr>
      </a:lvl4pPr>
      <a:lvl5pPr marL="1536482"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79941" indent="-171116" algn="l" rtl="0" fontAlgn="base">
        <a:spcBef>
          <a:spcPct val="20000"/>
        </a:spcBef>
        <a:spcAft>
          <a:spcPct val="0"/>
        </a:spcAft>
        <a:buFont typeface="Arial" charset="0"/>
        <a:buChar char="~"/>
        <a:defRPr sz="1100">
          <a:solidFill>
            <a:schemeClr val="tx1"/>
          </a:solidFill>
          <a:latin typeface="+mn-lt"/>
          <a:ea typeface="+mn-ea"/>
        </a:defRPr>
      </a:lvl6pPr>
      <a:lvl7pPr marL="2222184" indent="-171116" algn="l" rtl="0" fontAlgn="base">
        <a:spcBef>
          <a:spcPct val="20000"/>
        </a:spcBef>
        <a:spcAft>
          <a:spcPct val="0"/>
        </a:spcAft>
        <a:buFont typeface="Arial" charset="0"/>
        <a:buChar char="~"/>
        <a:defRPr sz="1100">
          <a:solidFill>
            <a:schemeClr val="tx1"/>
          </a:solidFill>
          <a:latin typeface="+mn-lt"/>
          <a:ea typeface="+mn-ea"/>
        </a:defRPr>
      </a:lvl7pPr>
      <a:lvl8pPr marL="2564428" indent="-171116" algn="l" rtl="0" fontAlgn="base">
        <a:spcBef>
          <a:spcPct val="20000"/>
        </a:spcBef>
        <a:spcAft>
          <a:spcPct val="0"/>
        </a:spcAft>
        <a:buFont typeface="Arial" charset="0"/>
        <a:buChar char="~"/>
        <a:defRPr sz="1100">
          <a:solidFill>
            <a:schemeClr val="tx1"/>
          </a:solidFill>
          <a:latin typeface="+mn-lt"/>
          <a:ea typeface="+mn-ea"/>
        </a:defRPr>
      </a:lvl8pPr>
      <a:lvl9pPr marL="2906669" indent="-171116"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487" rtl="0" eaLnBrk="1" latinLnBrk="0" hangingPunct="1">
        <a:defRPr sz="1300" kern="1200">
          <a:solidFill>
            <a:schemeClr val="tx1"/>
          </a:solidFill>
          <a:latin typeface="+mn-lt"/>
          <a:ea typeface="+mn-ea"/>
          <a:cs typeface="+mn-cs"/>
        </a:defRPr>
      </a:lvl1pPr>
      <a:lvl2pPr marL="342239" algn="l" defTabSz="684487" rtl="0" eaLnBrk="1" latinLnBrk="0" hangingPunct="1">
        <a:defRPr sz="1300" kern="1200">
          <a:solidFill>
            <a:schemeClr val="tx1"/>
          </a:solidFill>
          <a:latin typeface="+mn-lt"/>
          <a:ea typeface="+mn-ea"/>
          <a:cs typeface="+mn-cs"/>
        </a:defRPr>
      </a:lvl2pPr>
      <a:lvl3pPr marL="684487" algn="l" defTabSz="684487" rtl="0" eaLnBrk="1" latinLnBrk="0" hangingPunct="1">
        <a:defRPr sz="1300" kern="1200">
          <a:solidFill>
            <a:schemeClr val="tx1"/>
          </a:solidFill>
          <a:latin typeface="+mn-lt"/>
          <a:ea typeface="+mn-ea"/>
          <a:cs typeface="+mn-cs"/>
        </a:defRPr>
      </a:lvl3pPr>
      <a:lvl4pPr marL="1026718" algn="l" defTabSz="684487" rtl="0" eaLnBrk="1" latinLnBrk="0" hangingPunct="1">
        <a:defRPr sz="1300" kern="1200">
          <a:solidFill>
            <a:schemeClr val="tx1"/>
          </a:solidFill>
          <a:latin typeface="+mn-lt"/>
          <a:ea typeface="+mn-ea"/>
          <a:cs typeface="+mn-cs"/>
        </a:defRPr>
      </a:lvl4pPr>
      <a:lvl5pPr marL="1368962" algn="l" defTabSz="684487" rtl="0" eaLnBrk="1" latinLnBrk="0" hangingPunct="1">
        <a:defRPr sz="1300" kern="1200">
          <a:solidFill>
            <a:schemeClr val="tx1"/>
          </a:solidFill>
          <a:latin typeface="+mn-lt"/>
          <a:ea typeface="+mn-ea"/>
          <a:cs typeface="+mn-cs"/>
        </a:defRPr>
      </a:lvl5pPr>
      <a:lvl6pPr marL="1711206" algn="l" defTabSz="684487" rtl="0" eaLnBrk="1" latinLnBrk="0" hangingPunct="1">
        <a:defRPr sz="1300" kern="1200">
          <a:solidFill>
            <a:schemeClr val="tx1"/>
          </a:solidFill>
          <a:latin typeface="+mn-lt"/>
          <a:ea typeface="+mn-ea"/>
          <a:cs typeface="+mn-cs"/>
        </a:defRPr>
      </a:lvl6pPr>
      <a:lvl7pPr marL="2053441" algn="l" defTabSz="684487" rtl="0" eaLnBrk="1" latinLnBrk="0" hangingPunct="1">
        <a:defRPr sz="1300" kern="1200">
          <a:solidFill>
            <a:schemeClr val="tx1"/>
          </a:solidFill>
          <a:latin typeface="+mn-lt"/>
          <a:ea typeface="+mn-ea"/>
          <a:cs typeface="+mn-cs"/>
        </a:defRPr>
      </a:lvl7pPr>
      <a:lvl8pPr marL="2395681" algn="l" defTabSz="684487" rtl="0" eaLnBrk="1" latinLnBrk="0" hangingPunct="1">
        <a:defRPr sz="1300" kern="1200">
          <a:solidFill>
            <a:schemeClr val="tx1"/>
          </a:solidFill>
          <a:latin typeface="+mn-lt"/>
          <a:ea typeface="+mn-ea"/>
          <a:cs typeface="+mn-cs"/>
        </a:defRPr>
      </a:lvl8pPr>
      <a:lvl9pPr marL="2737922" algn="l" defTabSz="684487"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192" descr="内页元素3-1"/>
          <p:cNvPicPr>
            <a:picLocks noChangeAspect="1" noChangeArrowheads="1"/>
          </p:cNvPicPr>
          <p:nvPr/>
        </p:nvPicPr>
        <p:blipFill>
          <a:blip r:embed="rId4"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7" y="4849813"/>
            <a:ext cx="1759773" cy="197654"/>
          </a:xfrm>
          <a:prstGeom prst="rect">
            <a:avLst/>
          </a:prstGeom>
          <a:noFill/>
          <a:ln w="9525">
            <a:noFill/>
            <a:miter lim="800000"/>
            <a:headEnd/>
            <a:tailEnd/>
          </a:ln>
        </p:spPr>
        <p:txBody>
          <a:bodyPr wrap="none" lIns="58577" tIns="29291" rIns="58577" bIns="29291">
            <a:spAutoFit/>
          </a:bodyPr>
          <a:lstStyle/>
          <a:p>
            <a:pPr defTabSz="587339"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093E57BB-B04F-4D6C-AB92-D737C25B4482}" type="slidenum">
              <a:rPr lang="de-DE" altLang="zh-CN"/>
              <a:pPr>
                <a:defRPr/>
              </a:pPr>
              <a:t>‹#›</a:t>
            </a:fld>
            <a:endParaRPr lang="en-GB" altLang="zh-CN"/>
          </a:p>
        </p:txBody>
      </p:sp>
      <p:grpSp>
        <p:nvGrpSpPr>
          <p:cNvPr id="11269" name="Group 195"/>
          <p:cNvGrpSpPr>
            <a:grpSpLocks/>
          </p:cNvGrpSpPr>
          <p:nvPr/>
        </p:nvGrpSpPr>
        <p:grpSpPr bwMode="auto">
          <a:xfrm>
            <a:off x="0" y="4660900"/>
            <a:ext cx="9144000" cy="476250"/>
            <a:chOff x="0" y="3920"/>
            <a:chExt cx="7682" cy="400"/>
          </a:xfrm>
        </p:grpSpPr>
        <p:pic>
          <p:nvPicPr>
            <p:cNvPr id="11324" name="Picture 196" descr="图片1"/>
            <p:cNvPicPr>
              <a:picLocks noChangeAspect="1" noChangeArrowheads="1"/>
            </p:cNvPicPr>
            <p:nvPr/>
          </p:nvPicPr>
          <p:blipFill>
            <a:blip r:embed="rId5" cstate="print"/>
            <a:srcRect/>
            <a:stretch>
              <a:fillRect/>
            </a:stretch>
          </p:blipFill>
          <p:spPr bwMode="auto">
            <a:xfrm>
              <a:off x="0" y="3920"/>
              <a:ext cx="5760" cy="400"/>
            </a:xfrm>
            <a:prstGeom prst="rect">
              <a:avLst/>
            </a:prstGeom>
            <a:noFill/>
            <a:ln w="9525">
              <a:noFill/>
              <a:miter lim="800000"/>
              <a:headEnd/>
              <a:tailEnd/>
            </a:ln>
          </p:spPr>
        </p:pic>
        <p:pic>
          <p:nvPicPr>
            <p:cNvPr id="11325" name="Picture 197" descr="图片1"/>
            <p:cNvPicPr>
              <a:picLocks noChangeAspect="1" noChangeArrowheads="1"/>
            </p:cNvPicPr>
            <p:nvPr/>
          </p:nvPicPr>
          <p:blipFill>
            <a:blip r:embed="rId5" cstate="print"/>
            <a:srcRect/>
            <a:stretch>
              <a:fillRect/>
            </a:stretch>
          </p:blipFill>
          <p:spPr bwMode="auto">
            <a:xfrm>
              <a:off x="1539" y="3920"/>
              <a:ext cx="5760" cy="400"/>
            </a:xfrm>
            <a:prstGeom prst="rect">
              <a:avLst/>
            </a:prstGeom>
            <a:noFill/>
            <a:ln w="9525">
              <a:noFill/>
              <a:miter lim="800000"/>
              <a:headEnd/>
              <a:tailEnd/>
            </a:ln>
          </p:spPr>
        </p:pic>
        <p:pic>
          <p:nvPicPr>
            <p:cNvPr id="11326" name="Picture 198" descr="图片1"/>
            <p:cNvPicPr>
              <a:picLocks noChangeAspect="1" noChangeArrowheads="1"/>
            </p:cNvPicPr>
            <p:nvPr/>
          </p:nvPicPr>
          <p:blipFill>
            <a:blip r:embed="rId6"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3" y="4841875"/>
            <a:ext cx="2099610" cy="197654"/>
          </a:xfrm>
          <a:prstGeom prst="rect">
            <a:avLst/>
          </a:prstGeom>
          <a:noFill/>
          <a:ln w="9525">
            <a:noFill/>
            <a:miter lim="800000"/>
            <a:headEnd/>
            <a:tailEnd/>
          </a:ln>
        </p:spPr>
        <p:txBody>
          <a:bodyPr wrap="none" lIns="58577" tIns="29291" rIns="58577" bIns="29291">
            <a:spAutoFit/>
          </a:bodyPr>
          <a:lstStyle/>
          <a:p>
            <a:pPr defTabSz="587339"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339" eaLnBrk="0" hangingPunct="0">
              <a:lnSpc>
                <a:spcPct val="85000"/>
              </a:lnSpc>
              <a:defRPr/>
            </a:pPr>
            <a:endParaRPr lang="de-DE" altLang="zh-CN" sz="700" dirty="0">
              <a:solidFill>
                <a:srgbClr val="000000"/>
              </a:solidFill>
              <a:latin typeface="Arial" charset="0"/>
              <a:ea typeface="ＭＳ Ｐゴシック" pitchFamily="34" charset="-128"/>
            </a:endParaRPr>
          </a:p>
          <a:p>
            <a:pPr defTabSz="587339" eaLnBrk="0" hangingPunct="0">
              <a:lnSpc>
                <a:spcPct val="85000"/>
              </a:lnSpc>
              <a:defRPr/>
            </a:pPr>
            <a:r>
              <a:rPr lang="de-DE" altLang="zh-CN" sz="700" dirty="0">
                <a:solidFill>
                  <a:srgbClr val="000000"/>
                </a:solidFill>
                <a:latin typeface="Arial" charset="0"/>
                <a:ea typeface="ＭＳ Ｐゴシック" pitchFamily="34" charset="-128"/>
              </a:rPr>
              <a:t>Page </a:t>
            </a:r>
            <a:fld id="{B6FCABAA-2EAF-4EC7-A7CB-0E5675CBD1B5}" type="slidenum">
              <a:rPr lang="de-DE" altLang="zh-CN" sz="700">
                <a:solidFill>
                  <a:srgbClr val="000000"/>
                </a:solidFill>
                <a:latin typeface="Arial" charset="0"/>
                <a:ea typeface="ＭＳ Ｐゴシック" pitchFamily="34" charset="-128"/>
              </a:rPr>
              <a:pPr defTabSz="587339"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1272" name="Picture 201" descr="图片3副本"/>
          <p:cNvPicPr>
            <a:picLocks noChangeAspect="1" noChangeArrowheads="1"/>
          </p:cNvPicPr>
          <p:nvPr/>
        </p:nvPicPr>
        <p:blipFill>
          <a:blip r:embed="rId7" cstate="print"/>
          <a:srcRect/>
          <a:stretch>
            <a:fillRect/>
          </a:stretch>
        </p:blipFill>
        <p:spPr bwMode="auto">
          <a:xfrm>
            <a:off x="7634289" y="4789490"/>
            <a:ext cx="971550" cy="230187"/>
          </a:xfrm>
          <a:prstGeom prst="rect">
            <a:avLst/>
          </a:prstGeom>
          <a:noFill/>
          <a:ln w="9525">
            <a:noFill/>
            <a:miter lim="800000"/>
            <a:headEnd/>
            <a:tailEnd/>
          </a:ln>
        </p:spPr>
      </p:pic>
      <p:sp>
        <p:nvSpPr>
          <p:cNvPr id="11273"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56" tIns="34170" rIns="68356" bIns="34170" numCol="1" anchor="ctr" anchorCtr="0" compatLnSpc="1">
            <a:prstTxWarp prst="textNoShape">
              <a:avLst/>
            </a:prstTxWarp>
          </a:bodyPr>
          <a:lstStyle/>
          <a:p>
            <a:pPr lvl="0"/>
            <a:r>
              <a:rPr lang="zh-CN" altLang="en-US" smtClean="0"/>
              <a:t>单击此处编辑母版标题样式</a:t>
            </a:r>
          </a:p>
        </p:txBody>
      </p:sp>
      <p:sp>
        <p:nvSpPr>
          <p:cNvPr id="11274"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56" tIns="34170" rIns="68356" bIns="3417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633" tIns="32806" rIns="65633" bIns="32806"/>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72"/>
            <a:ext cx="919162" cy="238272"/>
          </a:xfrm>
          <a:prstGeom prst="rect">
            <a:avLst/>
          </a:prstGeom>
          <a:solidFill>
            <a:srgbClr val="F8F8F8"/>
          </a:solidFill>
          <a:ln w="9525" algn="ctr">
            <a:noFill/>
            <a:miter lim="800000"/>
            <a:headEnd/>
            <a:tailEnd/>
          </a:ln>
          <a:effectLst/>
        </p:spPr>
        <p:txBody>
          <a:bodyPr lIns="68347" tIns="34164" rIns="68347" bIns="34164" anchor="ctr">
            <a:spAutoFit/>
          </a:bodyPr>
          <a:lstStyle/>
          <a:p>
            <a:pPr algn="ctr" defTabSz="656294"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1277"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78"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79"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0"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1"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2"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3"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4"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1285"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33" tIns="32806" rIns="65633" bIns="32806"/>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633" tIns="32806" rIns="65633" bIns="32806"/>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413"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826"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7239"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9656"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6805" indent="-169839" algn="l" rtl="0" eaLnBrk="0" fontAlgn="base" hangingPunct="0">
        <a:spcBef>
          <a:spcPct val="20000"/>
        </a:spcBef>
        <a:spcAft>
          <a:spcPct val="0"/>
        </a:spcAft>
        <a:buChar char="–"/>
        <a:defRPr sz="1100">
          <a:solidFill>
            <a:schemeClr val="tx1"/>
          </a:solidFill>
          <a:latin typeface="+mn-lt"/>
          <a:ea typeface="+mn-ea"/>
        </a:defRPr>
      </a:lvl4pPr>
      <a:lvl5pPr marL="1538070"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80897" indent="-171200" algn="l" rtl="0" fontAlgn="base">
        <a:spcBef>
          <a:spcPct val="20000"/>
        </a:spcBef>
        <a:spcAft>
          <a:spcPct val="0"/>
        </a:spcAft>
        <a:buFont typeface="Arial" charset="0"/>
        <a:buChar char="~"/>
        <a:defRPr sz="1100">
          <a:solidFill>
            <a:schemeClr val="tx1"/>
          </a:solidFill>
          <a:latin typeface="+mn-lt"/>
          <a:ea typeface="+mn-ea"/>
        </a:defRPr>
      </a:lvl6pPr>
      <a:lvl7pPr marL="2223316" indent="-171200" algn="l" rtl="0" fontAlgn="base">
        <a:spcBef>
          <a:spcPct val="20000"/>
        </a:spcBef>
        <a:spcAft>
          <a:spcPct val="0"/>
        </a:spcAft>
        <a:buFont typeface="Arial" charset="0"/>
        <a:buChar char="~"/>
        <a:defRPr sz="1100">
          <a:solidFill>
            <a:schemeClr val="tx1"/>
          </a:solidFill>
          <a:latin typeface="+mn-lt"/>
          <a:ea typeface="+mn-ea"/>
        </a:defRPr>
      </a:lvl7pPr>
      <a:lvl8pPr marL="2565732" indent="-171200" algn="l" rtl="0" fontAlgn="base">
        <a:spcBef>
          <a:spcPct val="20000"/>
        </a:spcBef>
        <a:spcAft>
          <a:spcPct val="0"/>
        </a:spcAft>
        <a:buFont typeface="Arial" charset="0"/>
        <a:buChar char="~"/>
        <a:defRPr sz="1100">
          <a:solidFill>
            <a:schemeClr val="tx1"/>
          </a:solidFill>
          <a:latin typeface="+mn-lt"/>
          <a:ea typeface="+mn-ea"/>
        </a:defRPr>
      </a:lvl8pPr>
      <a:lvl9pPr marL="2908145" indent="-171200"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826" rtl="0" eaLnBrk="1" latinLnBrk="0" hangingPunct="1">
        <a:defRPr sz="1300" kern="1200">
          <a:solidFill>
            <a:schemeClr val="tx1"/>
          </a:solidFill>
          <a:latin typeface="+mn-lt"/>
          <a:ea typeface="+mn-ea"/>
          <a:cs typeface="+mn-cs"/>
        </a:defRPr>
      </a:lvl1pPr>
      <a:lvl2pPr marL="342413" algn="l" defTabSz="684826" rtl="0" eaLnBrk="1" latinLnBrk="0" hangingPunct="1">
        <a:defRPr sz="1300" kern="1200">
          <a:solidFill>
            <a:schemeClr val="tx1"/>
          </a:solidFill>
          <a:latin typeface="+mn-lt"/>
          <a:ea typeface="+mn-ea"/>
          <a:cs typeface="+mn-cs"/>
        </a:defRPr>
      </a:lvl2pPr>
      <a:lvl3pPr marL="684826" algn="l" defTabSz="684826" rtl="0" eaLnBrk="1" latinLnBrk="0" hangingPunct="1">
        <a:defRPr sz="1300" kern="1200">
          <a:solidFill>
            <a:schemeClr val="tx1"/>
          </a:solidFill>
          <a:latin typeface="+mn-lt"/>
          <a:ea typeface="+mn-ea"/>
          <a:cs typeface="+mn-cs"/>
        </a:defRPr>
      </a:lvl3pPr>
      <a:lvl4pPr marL="1027239" algn="l" defTabSz="684826" rtl="0" eaLnBrk="1" latinLnBrk="0" hangingPunct="1">
        <a:defRPr sz="1300" kern="1200">
          <a:solidFill>
            <a:schemeClr val="tx1"/>
          </a:solidFill>
          <a:latin typeface="+mn-lt"/>
          <a:ea typeface="+mn-ea"/>
          <a:cs typeface="+mn-cs"/>
        </a:defRPr>
      </a:lvl4pPr>
      <a:lvl5pPr marL="1369656" algn="l" defTabSz="684826" rtl="0" eaLnBrk="1" latinLnBrk="0" hangingPunct="1">
        <a:defRPr sz="1300" kern="1200">
          <a:solidFill>
            <a:schemeClr val="tx1"/>
          </a:solidFill>
          <a:latin typeface="+mn-lt"/>
          <a:ea typeface="+mn-ea"/>
          <a:cs typeface="+mn-cs"/>
        </a:defRPr>
      </a:lvl5pPr>
      <a:lvl6pPr marL="1712075" algn="l" defTabSz="684826" rtl="0" eaLnBrk="1" latinLnBrk="0" hangingPunct="1">
        <a:defRPr sz="1300" kern="1200">
          <a:solidFill>
            <a:schemeClr val="tx1"/>
          </a:solidFill>
          <a:latin typeface="+mn-lt"/>
          <a:ea typeface="+mn-ea"/>
          <a:cs typeface="+mn-cs"/>
        </a:defRPr>
      </a:lvl6pPr>
      <a:lvl7pPr marL="2054485" algn="l" defTabSz="684826" rtl="0" eaLnBrk="1" latinLnBrk="0" hangingPunct="1">
        <a:defRPr sz="1300" kern="1200">
          <a:solidFill>
            <a:schemeClr val="tx1"/>
          </a:solidFill>
          <a:latin typeface="+mn-lt"/>
          <a:ea typeface="+mn-ea"/>
          <a:cs typeface="+mn-cs"/>
        </a:defRPr>
      </a:lvl7pPr>
      <a:lvl8pPr marL="2396901" algn="l" defTabSz="684826" rtl="0" eaLnBrk="1" latinLnBrk="0" hangingPunct="1">
        <a:defRPr sz="1300" kern="1200">
          <a:solidFill>
            <a:schemeClr val="tx1"/>
          </a:solidFill>
          <a:latin typeface="+mn-lt"/>
          <a:ea typeface="+mn-ea"/>
          <a:cs typeface="+mn-cs"/>
        </a:defRPr>
      </a:lvl8pPr>
      <a:lvl9pPr marL="2739313" algn="l" defTabSz="684826" rtl="0" eaLnBrk="1" latinLnBrk="0" hangingPunct="1">
        <a:defRPr sz="13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192" descr="内页元素3-1"/>
          <p:cNvPicPr>
            <a:picLocks noChangeAspect="1" noChangeArrowheads="1"/>
          </p:cNvPicPr>
          <p:nvPr/>
        </p:nvPicPr>
        <p:blipFill>
          <a:blip r:embed="rId6"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4" y="4849817"/>
            <a:ext cx="1759712"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8790F6DF-AAAD-478A-971E-1235F228D266}" type="slidenum">
              <a:rPr lang="de-DE" altLang="zh-CN"/>
              <a:pPr>
                <a:defRPr/>
              </a:pPr>
              <a:t>‹#›</a:t>
            </a:fld>
            <a:endParaRPr lang="en-GB" altLang="zh-CN"/>
          </a:p>
        </p:txBody>
      </p:sp>
      <p:grpSp>
        <p:nvGrpSpPr>
          <p:cNvPr id="12293" name="Group 195"/>
          <p:cNvGrpSpPr>
            <a:grpSpLocks/>
          </p:cNvGrpSpPr>
          <p:nvPr/>
        </p:nvGrpSpPr>
        <p:grpSpPr bwMode="auto">
          <a:xfrm>
            <a:off x="0" y="4660900"/>
            <a:ext cx="9144000" cy="476250"/>
            <a:chOff x="0" y="3920"/>
            <a:chExt cx="7682" cy="400"/>
          </a:xfrm>
        </p:grpSpPr>
        <p:pic>
          <p:nvPicPr>
            <p:cNvPr id="12348" name="Picture 196" descr="图片1"/>
            <p:cNvPicPr>
              <a:picLocks noChangeAspect="1" noChangeArrowheads="1"/>
            </p:cNvPicPr>
            <p:nvPr/>
          </p:nvPicPr>
          <p:blipFill>
            <a:blip r:embed="rId7" cstate="print"/>
            <a:srcRect/>
            <a:stretch>
              <a:fillRect/>
            </a:stretch>
          </p:blipFill>
          <p:spPr bwMode="auto">
            <a:xfrm>
              <a:off x="0" y="3920"/>
              <a:ext cx="5760" cy="400"/>
            </a:xfrm>
            <a:prstGeom prst="rect">
              <a:avLst/>
            </a:prstGeom>
            <a:noFill/>
            <a:ln w="9525">
              <a:noFill/>
              <a:miter lim="800000"/>
              <a:headEnd/>
              <a:tailEnd/>
            </a:ln>
          </p:spPr>
        </p:pic>
        <p:pic>
          <p:nvPicPr>
            <p:cNvPr id="12349" name="Picture 197" descr="图片1"/>
            <p:cNvPicPr>
              <a:picLocks noChangeAspect="1" noChangeArrowheads="1"/>
            </p:cNvPicPr>
            <p:nvPr/>
          </p:nvPicPr>
          <p:blipFill>
            <a:blip r:embed="rId7" cstate="print"/>
            <a:srcRect/>
            <a:stretch>
              <a:fillRect/>
            </a:stretch>
          </p:blipFill>
          <p:spPr bwMode="auto">
            <a:xfrm>
              <a:off x="1539" y="3920"/>
              <a:ext cx="5760" cy="400"/>
            </a:xfrm>
            <a:prstGeom prst="rect">
              <a:avLst/>
            </a:prstGeom>
            <a:noFill/>
            <a:ln w="9525">
              <a:noFill/>
              <a:miter lim="800000"/>
              <a:headEnd/>
              <a:tailEnd/>
            </a:ln>
          </p:spPr>
        </p:pic>
        <p:pic>
          <p:nvPicPr>
            <p:cNvPr id="12350" name="Picture 198" descr="图片1"/>
            <p:cNvPicPr>
              <a:picLocks noChangeAspect="1" noChangeArrowheads="1"/>
            </p:cNvPicPr>
            <p:nvPr/>
          </p:nvPicPr>
          <p:blipFill>
            <a:blip r:embed="rId8"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6" y="4841878"/>
            <a:ext cx="2099549"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041" eaLnBrk="0" hangingPunct="0">
              <a:lnSpc>
                <a:spcPct val="85000"/>
              </a:lnSpc>
              <a:defRPr/>
            </a:pPr>
            <a:endParaRPr lang="de-DE" altLang="zh-CN" sz="700" dirty="0">
              <a:solidFill>
                <a:srgbClr val="000000"/>
              </a:solidFill>
              <a:latin typeface="Arial" charset="0"/>
              <a:ea typeface="ＭＳ Ｐゴシック" pitchFamily="34" charset="-128"/>
            </a:endParaRPr>
          </a:p>
          <a:p>
            <a:pPr defTabSz="587041" eaLnBrk="0" hangingPunct="0">
              <a:lnSpc>
                <a:spcPct val="85000"/>
              </a:lnSpc>
              <a:defRPr/>
            </a:pPr>
            <a:r>
              <a:rPr lang="de-DE" altLang="zh-CN" sz="700" dirty="0">
                <a:solidFill>
                  <a:srgbClr val="000000"/>
                </a:solidFill>
                <a:latin typeface="Arial" charset="0"/>
                <a:ea typeface="ＭＳ Ｐゴシック" pitchFamily="34" charset="-128"/>
              </a:rPr>
              <a:t>Page </a:t>
            </a:r>
            <a:fld id="{4F388A29-FF44-434E-BB02-8DF3A72F0351}" type="slidenum">
              <a:rPr lang="de-DE" altLang="zh-CN" sz="700">
                <a:solidFill>
                  <a:srgbClr val="000000"/>
                </a:solidFill>
                <a:latin typeface="Arial" charset="0"/>
                <a:ea typeface="ＭＳ Ｐゴシック" pitchFamily="34" charset="-128"/>
              </a:rPr>
              <a:pPr defTabSz="587041"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2296" name="Picture 201" descr="图片3副本"/>
          <p:cNvPicPr>
            <a:picLocks noChangeAspect="1" noChangeArrowheads="1"/>
          </p:cNvPicPr>
          <p:nvPr/>
        </p:nvPicPr>
        <p:blipFill>
          <a:blip r:embed="rId9" cstate="print"/>
          <a:srcRect/>
          <a:stretch>
            <a:fillRect/>
          </a:stretch>
        </p:blipFill>
        <p:spPr bwMode="auto">
          <a:xfrm>
            <a:off x="7634289" y="4789490"/>
            <a:ext cx="971550" cy="230187"/>
          </a:xfrm>
          <a:prstGeom prst="rect">
            <a:avLst/>
          </a:prstGeom>
          <a:noFill/>
          <a:ln w="9525">
            <a:noFill/>
            <a:miter lim="800000"/>
            <a:headEnd/>
            <a:tailEnd/>
          </a:ln>
        </p:spPr>
      </p:pic>
      <p:sp>
        <p:nvSpPr>
          <p:cNvPr id="12297"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23" tIns="34155" rIns="68323" bIns="34155" numCol="1" anchor="ctr" anchorCtr="0" compatLnSpc="1">
            <a:prstTxWarp prst="textNoShape">
              <a:avLst/>
            </a:prstTxWarp>
          </a:bodyPr>
          <a:lstStyle/>
          <a:p>
            <a:pPr lvl="0"/>
            <a:r>
              <a:rPr lang="zh-CN" altLang="en-US" smtClean="0"/>
              <a:t>单击此处编辑母版标题样式</a:t>
            </a:r>
          </a:p>
        </p:txBody>
      </p:sp>
      <p:sp>
        <p:nvSpPr>
          <p:cNvPr id="12298"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23" tIns="34155" rIns="68323" bIns="3415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2301"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2"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3"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4"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5"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6"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7"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8"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2309"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239"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487"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718"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8962"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5219" indent="-169839" algn="l" rtl="0" eaLnBrk="0" fontAlgn="base" hangingPunct="0">
        <a:spcBef>
          <a:spcPct val="20000"/>
        </a:spcBef>
        <a:spcAft>
          <a:spcPct val="0"/>
        </a:spcAft>
        <a:buChar char="–"/>
        <a:defRPr sz="1100">
          <a:solidFill>
            <a:schemeClr val="tx1"/>
          </a:solidFill>
          <a:latin typeface="+mn-lt"/>
          <a:ea typeface="+mn-ea"/>
        </a:defRPr>
      </a:lvl4pPr>
      <a:lvl5pPr marL="1536482"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79941" indent="-171116" algn="l" rtl="0" fontAlgn="base">
        <a:spcBef>
          <a:spcPct val="20000"/>
        </a:spcBef>
        <a:spcAft>
          <a:spcPct val="0"/>
        </a:spcAft>
        <a:buFont typeface="Arial" charset="0"/>
        <a:buChar char="~"/>
        <a:defRPr sz="1100">
          <a:solidFill>
            <a:schemeClr val="tx1"/>
          </a:solidFill>
          <a:latin typeface="+mn-lt"/>
          <a:ea typeface="+mn-ea"/>
        </a:defRPr>
      </a:lvl6pPr>
      <a:lvl7pPr marL="2222184" indent="-171116" algn="l" rtl="0" fontAlgn="base">
        <a:spcBef>
          <a:spcPct val="20000"/>
        </a:spcBef>
        <a:spcAft>
          <a:spcPct val="0"/>
        </a:spcAft>
        <a:buFont typeface="Arial" charset="0"/>
        <a:buChar char="~"/>
        <a:defRPr sz="1100">
          <a:solidFill>
            <a:schemeClr val="tx1"/>
          </a:solidFill>
          <a:latin typeface="+mn-lt"/>
          <a:ea typeface="+mn-ea"/>
        </a:defRPr>
      </a:lvl7pPr>
      <a:lvl8pPr marL="2564428" indent="-171116" algn="l" rtl="0" fontAlgn="base">
        <a:spcBef>
          <a:spcPct val="20000"/>
        </a:spcBef>
        <a:spcAft>
          <a:spcPct val="0"/>
        </a:spcAft>
        <a:buFont typeface="Arial" charset="0"/>
        <a:buChar char="~"/>
        <a:defRPr sz="1100">
          <a:solidFill>
            <a:schemeClr val="tx1"/>
          </a:solidFill>
          <a:latin typeface="+mn-lt"/>
          <a:ea typeface="+mn-ea"/>
        </a:defRPr>
      </a:lvl8pPr>
      <a:lvl9pPr marL="2906669" indent="-171116"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487" rtl="0" eaLnBrk="1" latinLnBrk="0" hangingPunct="1">
        <a:defRPr sz="1300" kern="1200">
          <a:solidFill>
            <a:schemeClr val="tx1"/>
          </a:solidFill>
          <a:latin typeface="+mn-lt"/>
          <a:ea typeface="+mn-ea"/>
          <a:cs typeface="+mn-cs"/>
        </a:defRPr>
      </a:lvl1pPr>
      <a:lvl2pPr marL="342239" algn="l" defTabSz="684487" rtl="0" eaLnBrk="1" latinLnBrk="0" hangingPunct="1">
        <a:defRPr sz="1300" kern="1200">
          <a:solidFill>
            <a:schemeClr val="tx1"/>
          </a:solidFill>
          <a:latin typeface="+mn-lt"/>
          <a:ea typeface="+mn-ea"/>
          <a:cs typeface="+mn-cs"/>
        </a:defRPr>
      </a:lvl2pPr>
      <a:lvl3pPr marL="684487" algn="l" defTabSz="684487" rtl="0" eaLnBrk="1" latinLnBrk="0" hangingPunct="1">
        <a:defRPr sz="1300" kern="1200">
          <a:solidFill>
            <a:schemeClr val="tx1"/>
          </a:solidFill>
          <a:latin typeface="+mn-lt"/>
          <a:ea typeface="+mn-ea"/>
          <a:cs typeface="+mn-cs"/>
        </a:defRPr>
      </a:lvl3pPr>
      <a:lvl4pPr marL="1026718" algn="l" defTabSz="684487" rtl="0" eaLnBrk="1" latinLnBrk="0" hangingPunct="1">
        <a:defRPr sz="1300" kern="1200">
          <a:solidFill>
            <a:schemeClr val="tx1"/>
          </a:solidFill>
          <a:latin typeface="+mn-lt"/>
          <a:ea typeface="+mn-ea"/>
          <a:cs typeface="+mn-cs"/>
        </a:defRPr>
      </a:lvl4pPr>
      <a:lvl5pPr marL="1368962" algn="l" defTabSz="684487" rtl="0" eaLnBrk="1" latinLnBrk="0" hangingPunct="1">
        <a:defRPr sz="1300" kern="1200">
          <a:solidFill>
            <a:schemeClr val="tx1"/>
          </a:solidFill>
          <a:latin typeface="+mn-lt"/>
          <a:ea typeface="+mn-ea"/>
          <a:cs typeface="+mn-cs"/>
        </a:defRPr>
      </a:lvl5pPr>
      <a:lvl6pPr marL="1711206" algn="l" defTabSz="684487" rtl="0" eaLnBrk="1" latinLnBrk="0" hangingPunct="1">
        <a:defRPr sz="1300" kern="1200">
          <a:solidFill>
            <a:schemeClr val="tx1"/>
          </a:solidFill>
          <a:latin typeface="+mn-lt"/>
          <a:ea typeface="+mn-ea"/>
          <a:cs typeface="+mn-cs"/>
        </a:defRPr>
      </a:lvl6pPr>
      <a:lvl7pPr marL="2053441" algn="l" defTabSz="684487" rtl="0" eaLnBrk="1" latinLnBrk="0" hangingPunct="1">
        <a:defRPr sz="1300" kern="1200">
          <a:solidFill>
            <a:schemeClr val="tx1"/>
          </a:solidFill>
          <a:latin typeface="+mn-lt"/>
          <a:ea typeface="+mn-ea"/>
          <a:cs typeface="+mn-cs"/>
        </a:defRPr>
      </a:lvl7pPr>
      <a:lvl8pPr marL="2395681" algn="l" defTabSz="684487" rtl="0" eaLnBrk="1" latinLnBrk="0" hangingPunct="1">
        <a:defRPr sz="1300" kern="1200">
          <a:solidFill>
            <a:schemeClr val="tx1"/>
          </a:solidFill>
          <a:latin typeface="+mn-lt"/>
          <a:ea typeface="+mn-ea"/>
          <a:cs typeface="+mn-cs"/>
        </a:defRPr>
      </a:lvl8pPr>
      <a:lvl9pPr marL="2737922" algn="l" defTabSz="684487" rtl="0" eaLnBrk="1" latinLnBrk="0" hangingPunct="1">
        <a:defRPr sz="1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79" descr="dd"/>
          <p:cNvPicPr>
            <a:picLocks noChangeAspect="1" noChangeArrowheads="1"/>
          </p:cNvPicPr>
          <p:nvPr/>
        </p:nvPicPr>
        <p:blipFill>
          <a:blip r:embed="rId4" cstate="print"/>
          <a:srcRect/>
          <a:stretch>
            <a:fillRect/>
          </a:stretch>
        </p:blipFill>
        <p:spPr bwMode="auto">
          <a:xfrm>
            <a:off x="0" y="4668839"/>
            <a:ext cx="9150350" cy="477837"/>
          </a:xfrm>
          <a:prstGeom prst="rect">
            <a:avLst/>
          </a:prstGeom>
          <a:noFill/>
          <a:ln w="9525">
            <a:noFill/>
            <a:miter lim="800000"/>
            <a:headEnd/>
            <a:tailEnd/>
          </a:ln>
        </p:spPr>
      </p:pic>
      <p:sp>
        <p:nvSpPr>
          <p:cNvPr id="154" name="Text Box 8"/>
          <p:cNvSpPr txBox="1">
            <a:spLocks noChangeArrowheads="1"/>
          </p:cNvSpPr>
          <p:nvPr/>
        </p:nvSpPr>
        <p:spPr bwMode="auto">
          <a:xfrm>
            <a:off x="755651" y="4838705"/>
            <a:ext cx="2022596" cy="138499"/>
          </a:xfrm>
          <a:prstGeom prst="rect">
            <a:avLst/>
          </a:prstGeom>
          <a:noFill/>
          <a:ln>
            <a:noFill/>
          </a:ln>
          <a:extLst>
            <a:ext uri="{909E8E84-426E-40DD-AFC4-6F175D3DCCD1}"/>
            <a:ext uri="{91240B29-F687-4F45-9708-019B960494DF}"/>
          </a:extLst>
        </p:spPr>
        <p:txBody>
          <a:bodyPr wrap="none" lIns="0" tIns="0" rIns="59935"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3316" name="Picture 9" descr="8"/>
          <p:cNvPicPr>
            <a:picLocks noChangeAspect="1" noChangeArrowheads="1"/>
          </p:cNvPicPr>
          <p:nvPr/>
        </p:nvPicPr>
        <p:blipFill>
          <a:blip r:embed="rId5" cstate="print"/>
          <a:srcRect/>
          <a:stretch>
            <a:fillRect/>
          </a:stretch>
        </p:blipFill>
        <p:spPr bwMode="auto">
          <a:xfrm>
            <a:off x="7508881" y="4789489"/>
            <a:ext cx="1311275" cy="234950"/>
          </a:xfrm>
          <a:prstGeom prst="rect">
            <a:avLst/>
          </a:prstGeom>
          <a:noFill/>
          <a:ln w="9525">
            <a:noFill/>
            <a:miter lim="800000"/>
            <a:headEnd/>
            <a:tailEnd/>
          </a:ln>
        </p:spPr>
      </p:pic>
      <p:sp>
        <p:nvSpPr>
          <p:cNvPr id="13317" name="Rectangle 13"/>
          <p:cNvSpPr>
            <a:spLocks noGrp="1" noChangeArrowheads="1"/>
          </p:cNvSpPr>
          <p:nvPr>
            <p:ph type="title"/>
          </p:nvPr>
        </p:nvSpPr>
        <p:spPr bwMode="auto">
          <a:xfrm>
            <a:off x="755650" y="244475"/>
            <a:ext cx="7632700" cy="654050"/>
          </a:xfrm>
          <a:prstGeom prst="rect">
            <a:avLst/>
          </a:prstGeom>
          <a:noFill/>
          <a:ln w="9525">
            <a:noFill/>
            <a:miter lim="800000"/>
            <a:headEnd/>
            <a:tailEnd/>
          </a:ln>
        </p:spPr>
        <p:txBody>
          <a:bodyPr vert="horz" wrap="square" lIns="0" tIns="29973" rIns="59947" bIns="29973" numCol="1" anchor="ctr" anchorCtr="0" compatLnSpc="1">
            <a:prstTxWarp prst="textNoShape">
              <a:avLst/>
            </a:prstTxWarp>
          </a:bodyPr>
          <a:lstStyle/>
          <a:p>
            <a:pPr lvl="0"/>
            <a:r>
              <a:rPr lang="zh-CN" altLang="en-US" smtClean="0"/>
              <a:t>单击此处编辑母版标题样式</a:t>
            </a:r>
          </a:p>
        </p:txBody>
      </p:sp>
      <p:sp>
        <p:nvSpPr>
          <p:cNvPr id="13318" name="Rectangle 68"/>
          <p:cNvSpPr>
            <a:spLocks noGrp="1" noChangeArrowheads="1"/>
          </p:cNvSpPr>
          <p:nvPr>
            <p:ph type="body" idx="1"/>
          </p:nvPr>
        </p:nvSpPr>
        <p:spPr bwMode="auto">
          <a:xfrm>
            <a:off x="755650" y="1222377"/>
            <a:ext cx="7632700" cy="3144838"/>
          </a:xfrm>
          <a:prstGeom prst="rect">
            <a:avLst/>
          </a:prstGeom>
          <a:noFill/>
          <a:ln w="9525">
            <a:noFill/>
            <a:miter lim="800000"/>
            <a:headEnd/>
            <a:tailEnd/>
          </a:ln>
        </p:spPr>
        <p:txBody>
          <a:bodyPr vert="horz" wrap="square" lIns="59956" tIns="29978" rIns="59956" bIns="2997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624" y="519112"/>
            <a:ext cx="1844675" cy="4018538"/>
          </a:xfrm>
          <a:prstGeom prst="rect">
            <a:avLst/>
          </a:prstGeom>
          <a:noFill/>
          <a:ln>
            <a:noFill/>
          </a:ln>
          <a:effectLst/>
          <a:extLst>
            <a:ext uri="{909E8E84-426E-40DD-AFC4-6F175D3DCCD1}"/>
            <a:ext uri="{91240B29-F687-4F45-9708-019B960494DF}"/>
            <a:ext uri="{AF507438-7753-43E0-B8FC-AC1667EBCBE1}"/>
          </a:extLst>
        </p:spPr>
        <p:txBody>
          <a:bodyPr lIns="59944" tIns="29973" rIns="59944" bIns="29973">
            <a:spAutoFit/>
          </a:bodyPr>
          <a:lstStyle/>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英文标题</a:t>
            </a:r>
            <a:r>
              <a:rPr lang="en-US" altLang="zh-CN" sz="800" dirty="0">
                <a:solidFill>
                  <a:srgbClr val="FFFFFF"/>
                </a:solidFill>
              </a:rPr>
              <a:t>:32-35pt  </a:t>
            </a: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6560" indent="-256560"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Medium</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6560" indent="-256560" algn="r" eaLnBrk="0" hangingPunct="0">
              <a:lnSpc>
                <a:spcPct val="75000"/>
              </a:lnSpc>
              <a:spcBef>
                <a:spcPct val="20000"/>
              </a:spcBef>
              <a:buFont typeface="Arial" pitchFamily="34" charset="0"/>
              <a:buNone/>
              <a:defRPr/>
            </a:pPr>
            <a:endParaRPr lang="en-US" altLang="zh-CN"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中文标题</a:t>
            </a:r>
            <a:r>
              <a:rPr lang="en-US" altLang="zh-CN" sz="800" dirty="0">
                <a:solidFill>
                  <a:srgbClr val="FFFFFF"/>
                </a:solidFill>
              </a:rPr>
              <a:t>:30-32pt  </a:t>
            </a: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黑体</a:t>
            </a:r>
          </a:p>
          <a:p>
            <a:pPr marL="256560" indent="-256560" algn="r" eaLnBrk="0" hangingPunct="0">
              <a:lnSpc>
                <a:spcPct val="125000"/>
              </a:lnSpc>
              <a:spcBef>
                <a:spcPct val="20000"/>
              </a:spcBef>
              <a:buFont typeface="Arial" pitchFamily="34" charset="0"/>
              <a:buNone/>
              <a:defRPr/>
            </a:pP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英文正文</a:t>
            </a:r>
            <a:r>
              <a:rPr lang="en-US" altLang="zh-CN" sz="800" dirty="0">
                <a:solidFill>
                  <a:srgbClr val="FFFFFF"/>
                </a:solidFill>
              </a:rPr>
              <a:t>:20-22pt</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子目录 </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 :18pt  </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6560" indent="-256560"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Regular</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6560" indent="-256560" algn="r" eaLnBrk="0" hangingPunct="0">
              <a:lnSpc>
                <a:spcPct val="75000"/>
              </a:lnSpc>
              <a:spcBef>
                <a:spcPct val="20000"/>
              </a:spcBef>
              <a:buFont typeface="Arial" pitchFamily="34" charset="0"/>
              <a:buNone/>
              <a:defRPr/>
            </a:pPr>
            <a:endParaRPr lang="en-US" altLang="zh-CN"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中文正文</a:t>
            </a:r>
            <a:r>
              <a:rPr lang="en-US" altLang="zh-CN" sz="800" dirty="0">
                <a:solidFill>
                  <a:srgbClr val="FFFFFF"/>
                </a:solidFill>
              </a:rPr>
              <a:t>:18-20pt</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子目录</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):18pt </a:t>
            </a:r>
            <a:endParaRPr lang="zh-CN" altLang="en-US" sz="800" dirty="0">
              <a:solidFill>
                <a:srgbClr val="FFFFFF"/>
              </a:solidFill>
            </a:endParaRP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6560" indent="-256560"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细黑体</a:t>
            </a:r>
            <a:r>
              <a:rPr lang="zh-CN" altLang="en-US" sz="800" b="1" dirty="0">
                <a:solidFill>
                  <a:srgbClr val="FFFFFF"/>
                </a:solidFill>
                <a:latin typeface="Arial" pitchFamily="34" charset="0"/>
                <a:ea typeface="华文细黑" pitchFamily="2" charset="-122"/>
              </a:rPr>
              <a:t> </a:t>
            </a:r>
          </a:p>
        </p:txBody>
      </p:sp>
      <p:grpSp>
        <p:nvGrpSpPr>
          <p:cNvPr id="13320" name="Group 16"/>
          <p:cNvGrpSpPr>
            <a:grpSpLocks/>
          </p:cNvGrpSpPr>
          <p:nvPr/>
        </p:nvGrpSpPr>
        <p:grpSpPr bwMode="auto">
          <a:xfrm>
            <a:off x="9324981" y="2633663"/>
            <a:ext cx="919163" cy="2417762"/>
            <a:chOff x="5839" y="2251"/>
            <a:chExt cx="579" cy="2031"/>
          </a:xfrm>
        </p:grpSpPr>
        <p:sp>
          <p:nvSpPr>
            <p:cNvPr id="10253" name="Rectangle 17"/>
            <p:cNvSpPr>
              <a:spLocks noChangeArrowheads="1"/>
            </p:cNvSpPr>
            <p:nvPr/>
          </p:nvSpPr>
          <p:spPr bwMode="auto">
            <a:xfrm>
              <a:off x="5839" y="3155"/>
              <a:ext cx="579" cy="246"/>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sz="1300" dirty="0">
                <a:solidFill>
                  <a:srgbClr val="000000"/>
                </a:solidFill>
              </a:endParaRPr>
            </a:p>
          </p:txBody>
        </p:sp>
        <p:grpSp>
          <p:nvGrpSpPr>
            <p:cNvPr id="13326" name="Group 18"/>
            <p:cNvGrpSpPr>
              <a:grpSpLocks/>
            </p:cNvGrpSpPr>
            <p:nvPr/>
          </p:nvGrpSpPr>
          <p:grpSpPr bwMode="auto">
            <a:xfrm>
              <a:off x="5893" y="2387"/>
              <a:ext cx="466" cy="115"/>
              <a:chOff x="5893" y="2387"/>
              <a:chExt cx="466" cy="115"/>
            </a:xfrm>
          </p:grpSpPr>
          <p:sp>
            <p:nvSpPr>
              <p:cNvPr id="1031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27" name="Group 23"/>
            <p:cNvGrpSpPr>
              <a:grpSpLocks/>
            </p:cNvGrpSpPr>
            <p:nvPr/>
          </p:nvGrpSpPr>
          <p:grpSpPr bwMode="auto">
            <a:xfrm>
              <a:off x="5893" y="2523"/>
              <a:ext cx="466" cy="115"/>
              <a:chOff x="5893" y="2523"/>
              <a:chExt cx="466" cy="115"/>
            </a:xfrm>
          </p:grpSpPr>
          <p:sp>
            <p:nvSpPr>
              <p:cNvPr id="1031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28" name="Group 28"/>
            <p:cNvGrpSpPr>
              <a:grpSpLocks/>
            </p:cNvGrpSpPr>
            <p:nvPr/>
          </p:nvGrpSpPr>
          <p:grpSpPr bwMode="auto">
            <a:xfrm>
              <a:off x="5893" y="2659"/>
              <a:ext cx="466" cy="115"/>
              <a:chOff x="5893" y="2659"/>
              <a:chExt cx="466" cy="115"/>
            </a:xfrm>
          </p:grpSpPr>
          <p:sp>
            <p:nvSpPr>
              <p:cNvPr id="1030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29" name="Group 33"/>
            <p:cNvGrpSpPr>
              <a:grpSpLocks/>
            </p:cNvGrpSpPr>
            <p:nvPr/>
          </p:nvGrpSpPr>
          <p:grpSpPr bwMode="auto">
            <a:xfrm>
              <a:off x="5893" y="2251"/>
              <a:ext cx="466" cy="119"/>
              <a:chOff x="5893" y="2251"/>
              <a:chExt cx="466" cy="119"/>
            </a:xfrm>
          </p:grpSpPr>
          <p:sp>
            <p:nvSpPr>
              <p:cNvPr id="1030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0" name="Group 38"/>
            <p:cNvGrpSpPr>
              <a:grpSpLocks/>
            </p:cNvGrpSpPr>
            <p:nvPr/>
          </p:nvGrpSpPr>
          <p:grpSpPr bwMode="auto">
            <a:xfrm>
              <a:off x="5893" y="2886"/>
              <a:ext cx="466" cy="115"/>
              <a:chOff x="5893" y="2886"/>
              <a:chExt cx="466" cy="115"/>
            </a:xfrm>
          </p:grpSpPr>
          <p:sp>
            <p:nvSpPr>
              <p:cNvPr id="1029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1" name="Group 43"/>
            <p:cNvGrpSpPr>
              <a:grpSpLocks/>
            </p:cNvGrpSpPr>
            <p:nvPr/>
          </p:nvGrpSpPr>
          <p:grpSpPr bwMode="auto">
            <a:xfrm>
              <a:off x="5893" y="3022"/>
              <a:ext cx="466" cy="115"/>
              <a:chOff x="5893" y="3022"/>
              <a:chExt cx="466" cy="115"/>
            </a:xfrm>
          </p:grpSpPr>
          <p:sp>
            <p:nvSpPr>
              <p:cNvPr id="1029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2" name="Group 48"/>
            <p:cNvGrpSpPr>
              <a:grpSpLocks/>
            </p:cNvGrpSpPr>
            <p:nvPr/>
          </p:nvGrpSpPr>
          <p:grpSpPr bwMode="auto">
            <a:xfrm>
              <a:off x="5893" y="3158"/>
              <a:ext cx="466" cy="115"/>
              <a:chOff x="5893" y="3158"/>
              <a:chExt cx="466" cy="115"/>
            </a:xfrm>
          </p:grpSpPr>
          <p:sp>
            <p:nvSpPr>
              <p:cNvPr id="1029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3" name="Group 53"/>
            <p:cNvGrpSpPr>
              <a:grpSpLocks/>
            </p:cNvGrpSpPr>
            <p:nvPr/>
          </p:nvGrpSpPr>
          <p:grpSpPr bwMode="auto">
            <a:xfrm>
              <a:off x="5893" y="3385"/>
              <a:ext cx="466" cy="115"/>
              <a:chOff x="5893" y="3385"/>
              <a:chExt cx="466" cy="115"/>
            </a:xfrm>
          </p:grpSpPr>
          <p:sp>
            <p:nvSpPr>
              <p:cNvPr id="10287" name="Rectangle 54"/>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8" name="Rectangle 55"/>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9" name="Rectangle 56"/>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0" name="Rectangle 57"/>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4" name="Group 58"/>
            <p:cNvGrpSpPr>
              <a:grpSpLocks/>
            </p:cNvGrpSpPr>
            <p:nvPr/>
          </p:nvGrpSpPr>
          <p:grpSpPr bwMode="auto">
            <a:xfrm>
              <a:off x="5893" y="3521"/>
              <a:ext cx="466" cy="115"/>
              <a:chOff x="5893" y="3521"/>
              <a:chExt cx="466" cy="115"/>
            </a:xfrm>
          </p:grpSpPr>
          <p:sp>
            <p:nvSpPr>
              <p:cNvPr id="10283" name="Rectangle 59"/>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4" name="Rectangle 60"/>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5" name="Rectangle 61"/>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6" name="Rectangle 62"/>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5" name="Group 63"/>
            <p:cNvGrpSpPr>
              <a:grpSpLocks/>
            </p:cNvGrpSpPr>
            <p:nvPr/>
          </p:nvGrpSpPr>
          <p:grpSpPr bwMode="auto">
            <a:xfrm>
              <a:off x="5893" y="3657"/>
              <a:ext cx="466" cy="115"/>
              <a:chOff x="5893" y="3657"/>
              <a:chExt cx="466" cy="115"/>
            </a:xfrm>
          </p:grpSpPr>
          <p:sp>
            <p:nvSpPr>
              <p:cNvPr id="10279" name="Rectangle 64"/>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0" name="Rectangle 65"/>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1" name="Rectangle 66"/>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2" name="Rectangle 67"/>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6" name="Group 68"/>
            <p:cNvGrpSpPr>
              <a:grpSpLocks/>
            </p:cNvGrpSpPr>
            <p:nvPr/>
          </p:nvGrpSpPr>
          <p:grpSpPr bwMode="auto">
            <a:xfrm>
              <a:off x="5893" y="3884"/>
              <a:ext cx="466" cy="115"/>
              <a:chOff x="5893" y="3884"/>
              <a:chExt cx="466" cy="115"/>
            </a:xfrm>
          </p:grpSpPr>
          <p:sp>
            <p:nvSpPr>
              <p:cNvPr id="10275" name="Rectangle 69"/>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6" name="Rectangle 70"/>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7" name="Rectangle 71"/>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8" name="Rectangle 72"/>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7" name="Group 73"/>
            <p:cNvGrpSpPr>
              <a:grpSpLocks/>
            </p:cNvGrpSpPr>
            <p:nvPr/>
          </p:nvGrpSpPr>
          <p:grpSpPr bwMode="auto">
            <a:xfrm>
              <a:off x="5893" y="4026"/>
              <a:ext cx="466" cy="115"/>
              <a:chOff x="5893" y="4026"/>
              <a:chExt cx="466" cy="115"/>
            </a:xfrm>
          </p:grpSpPr>
          <p:sp>
            <p:nvSpPr>
              <p:cNvPr id="1027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338" name="Group 78"/>
            <p:cNvGrpSpPr>
              <a:grpSpLocks/>
            </p:cNvGrpSpPr>
            <p:nvPr/>
          </p:nvGrpSpPr>
          <p:grpSpPr bwMode="auto">
            <a:xfrm>
              <a:off x="5893" y="4167"/>
              <a:ext cx="466" cy="115"/>
              <a:chOff x="5893" y="4167"/>
              <a:chExt cx="466" cy="115"/>
            </a:xfrm>
          </p:grpSpPr>
          <p:sp>
            <p:nvSpPr>
              <p:cNvPr id="1026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sp>
        <p:nvSpPr>
          <p:cNvPr id="10251" name="Rectangle 83"/>
          <p:cNvSpPr>
            <a:spLocks noChangeArrowheads="1"/>
          </p:cNvSpPr>
          <p:nvPr/>
        </p:nvSpPr>
        <p:spPr bwMode="auto">
          <a:xfrm>
            <a:off x="9251957" y="1006476"/>
            <a:ext cx="1192213" cy="971550"/>
          </a:xfrm>
          <a:prstGeom prst="rect">
            <a:avLst/>
          </a:prstGeom>
          <a:noFill/>
          <a:ln>
            <a:noFill/>
          </a:ln>
          <a:effectLst/>
          <a:extLst>
            <a:ext uri="{909E8E84-426E-40DD-AFC4-6F175D3DCCD1}"/>
            <a:ext uri="{91240B29-F687-4F45-9708-019B960494DF}"/>
            <a:ext uri="{AF507438-7753-43E0-B8FC-AC1667EBCBE1}"/>
          </a:extLst>
        </p:spPr>
        <p:txBody>
          <a:bodyPr lIns="59944" tIns="29973" rIns="59944" bIns="29973">
            <a:spAutoFit/>
          </a:bodyPr>
          <a:lstStyle/>
          <a:p>
            <a:pPr eaLnBrk="0" hangingPunct="0">
              <a:lnSpc>
                <a:spcPct val="120000"/>
              </a:lnSpc>
              <a:spcBef>
                <a:spcPct val="20000"/>
              </a:spcBef>
              <a:buFont typeface="Arial" pitchFamily="34" charset="0"/>
              <a:buNone/>
              <a:defRPr/>
            </a:pPr>
            <a:r>
              <a:rPr lang="zh-CN" altLang="en-US" sz="800" dirty="0">
                <a:solidFill>
                  <a:srgbClr val="FFFFFF"/>
                </a:solidFill>
              </a:rPr>
              <a:t>配色参考方案：</a:t>
            </a:r>
          </a:p>
          <a:p>
            <a:pPr eaLnBrk="0" hangingPunct="0">
              <a:lnSpc>
                <a:spcPct val="120000"/>
              </a:lnSpc>
              <a:spcBef>
                <a:spcPct val="20000"/>
              </a:spcBef>
              <a:buFont typeface="Arial" pitchFamily="34" charset="0"/>
              <a:buNone/>
              <a:defRPr/>
            </a:pPr>
            <a:r>
              <a:rPr lang="zh-CN" altLang="en-US" sz="800" dirty="0">
                <a:solidFill>
                  <a:srgbClr val="FFFFFF"/>
                </a:solidFill>
              </a:rPr>
              <a:t>建议同一页面内不超过四种颜色，以下是</a:t>
            </a:r>
            <a:r>
              <a:rPr lang="en-US" altLang="zh-CN" sz="800" dirty="0">
                <a:solidFill>
                  <a:srgbClr val="FFFFFF"/>
                </a:solidFill>
              </a:rPr>
              <a:t>13</a:t>
            </a:r>
            <a:r>
              <a:rPr lang="zh-CN" altLang="en-US" sz="800" dirty="0">
                <a:solidFill>
                  <a:srgbClr val="FFFFFF"/>
                </a:solidFill>
              </a:rPr>
              <a:t>组配色方案，同一页面内只选择一组使用。（仅供参考）</a:t>
            </a:r>
          </a:p>
        </p:txBody>
      </p:sp>
      <p:sp>
        <p:nvSpPr>
          <p:cNvPr id="10252" name="Rectangle 84"/>
          <p:cNvSpPr>
            <a:spLocks noChangeArrowheads="1"/>
          </p:cNvSpPr>
          <p:nvPr/>
        </p:nvSpPr>
        <p:spPr bwMode="auto">
          <a:xfrm>
            <a:off x="9251951" y="6351"/>
            <a:ext cx="1120775" cy="355997"/>
          </a:xfrm>
          <a:prstGeom prst="rect">
            <a:avLst/>
          </a:prstGeom>
          <a:noFill/>
          <a:ln>
            <a:noFill/>
          </a:ln>
          <a:effectLst/>
          <a:extLst>
            <a:ext uri="{909E8E84-426E-40DD-AFC4-6F175D3DCCD1}"/>
            <a:ext uri="{91240B29-F687-4F45-9708-019B960494DF}"/>
            <a:ext uri="{AF507438-7753-43E0-B8FC-AC1667EBCBE1}"/>
          </a:extLst>
        </p:spPr>
        <p:txBody>
          <a:bodyPr lIns="59944" tIns="29973" rIns="59944" bIns="29973">
            <a:spAutoFit/>
          </a:bodyPr>
          <a:lstStyle/>
          <a:p>
            <a:pPr>
              <a:lnSpc>
                <a:spcPct val="120000"/>
              </a:lnSpc>
              <a:buClr>
                <a:srgbClr val="777777"/>
              </a:buClr>
              <a:buSzPct val="60000"/>
              <a:buFont typeface="Wingdings" pitchFamily="2" charset="2"/>
              <a:buNone/>
              <a:defRPr/>
            </a:pPr>
            <a:r>
              <a:rPr lang="zh-CN" altLang="en-US" sz="800" dirty="0">
                <a:solidFill>
                  <a:srgbClr val="FFFFFF"/>
                </a:solidFill>
              </a:rPr>
              <a:t>客户或者合作伙伴的标志放在右上角</a:t>
            </a:r>
            <a:r>
              <a:rPr lang="en-US" altLang="zh-CN" sz="800" dirty="0">
                <a:solidFill>
                  <a:srgbClr val="FFFFFF"/>
                </a:solidFill>
              </a:rPr>
              <a:t>.</a:t>
            </a:r>
            <a:endParaRPr lang="zh-CN" altLang="en-US" sz="800" dirty="0">
              <a:solidFill>
                <a:srgbClr val="FFFFFF"/>
              </a:solidFill>
            </a:endParaRPr>
          </a:p>
        </p:txBody>
      </p:sp>
      <p:sp>
        <p:nvSpPr>
          <p:cNvPr id="79" name="Rectangle 21"/>
          <p:cNvSpPr>
            <a:spLocks noChangeArrowheads="1"/>
          </p:cNvSpPr>
          <p:nvPr/>
        </p:nvSpPr>
        <p:spPr bwMode="auto">
          <a:xfrm>
            <a:off x="3786188" y="4849817"/>
            <a:ext cx="1146914" cy="138499"/>
          </a:xfrm>
          <a:prstGeom prst="rect">
            <a:avLst/>
          </a:prstGeom>
          <a:noFill/>
          <a:ln w="9525" algn="ctr">
            <a:noFill/>
            <a:miter lim="800000"/>
            <a:headEnd/>
            <a:tailEnd/>
          </a:ln>
          <a:effectLst/>
        </p:spPr>
        <p:txBody>
          <a:bodyPr wrap="none" lIns="59911" tIns="0" rIns="59911" bIns="0">
            <a:spAutoFit/>
          </a:bodyPr>
          <a:lstStyle/>
          <a:p>
            <a:pPr defTabSz="599819" eaLnBrk="0" hangingPunct="0">
              <a:defRPr/>
            </a:pPr>
            <a:r>
              <a:rPr lang="en-US" altLang="zh-CN" sz="900" dirty="0">
                <a:solidFill>
                  <a:srgbClr val="000000"/>
                </a:solidFill>
                <a:latin typeface="FrutigerNext LT Medium"/>
                <a:ea typeface="华文细黑"/>
              </a:rPr>
              <a:t>Huawei Confidential</a:t>
            </a:r>
          </a:p>
        </p:txBody>
      </p:sp>
      <p:sp>
        <p:nvSpPr>
          <p:cNvPr id="81" name="Rectangle 5"/>
          <p:cNvSpPr>
            <a:spLocks noChangeArrowheads="1"/>
          </p:cNvSpPr>
          <p:nvPr/>
        </p:nvSpPr>
        <p:spPr bwMode="auto">
          <a:xfrm>
            <a:off x="6361113" y="4867277"/>
            <a:ext cx="1803400" cy="27622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900" dirty="0">
                <a:solidFill>
                  <a:srgbClr val="000000"/>
                </a:solidFill>
                <a:latin typeface="FrutigerNext LT Bold" pitchFamily="34" charset="0"/>
                <a:ea typeface="MS PGothic" pitchFamily="34" charset="-128"/>
              </a:rPr>
              <a:t> </a:t>
            </a:r>
            <a:fld id="{3C395539-556E-4255-B77E-D428C3B3A984}" type="slidenum">
              <a:rPr lang="de-DE" altLang="zh-CN" sz="900">
                <a:solidFill>
                  <a:srgbClr val="000000"/>
                </a:solidFill>
                <a:latin typeface="FrutigerNext LT Bold" pitchFamily="34" charset="0"/>
                <a:ea typeface="MS PGothic" pitchFamily="34" charset="-128"/>
              </a:rPr>
              <a:pPr eaLnBrk="0" hangingPunct="0">
                <a:lnSpc>
                  <a:spcPct val="85000"/>
                </a:lnSpc>
                <a:defRPr/>
              </a:pPr>
              <a:t>‹#›</a:t>
            </a:fld>
            <a:endParaRPr lang="en-GB" altLang="zh-CN" sz="9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17" r:id="rId1"/>
    <p:sldLayoutId id="2147484092"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5pPr>
      <a:lvl6pPr marL="34208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415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622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68295"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5552" indent="-255552" algn="l" rtl="0" eaLnBrk="0" fontAlgn="base" hangingPunct="0">
        <a:lnSpc>
          <a:spcPct val="140000"/>
        </a:lnSpc>
        <a:spcBef>
          <a:spcPct val="0"/>
        </a:spcBef>
        <a:spcAft>
          <a:spcPct val="0"/>
        </a:spcAft>
        <a:buClr>
          <a:srgbClr val="777777"/>
        </a:buClr>
        <a:buSzPct val="60000"/>
        <a:buFont typeface="Wingdings" pitchFamily="2" charset="2"/>
        <a:buChar char="l"/>
        <a:defRPr sz="1500">
          <a:solidFill>
            <a:schemeClr val="tx1"/>
          </a:solidFill>
          <a:latin typeface="+mn-lt"/>
          <a:ea typeface="黑体" pitchFamily="49" charset="-122"/>
          <a:cs typeface="+mn-cs"/>
        </a:defRPr>
      </a:lvl1pPr>
      <a:lvl2pPr marL="555546" indent="-21269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3954" indent="-169839"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mn-lt"/>
          <a:ea typeface="+mn-ea"/>
          <a:cs typeface="+mn-cs"/>
        </a:defRPr>
      </a:lvl3pPr>
      <a:lvl4pPr marL="1196805" indent="-169839" algn="l" rtl="0" eaLnBrk="0" fontAlgn="base" hangingPunct="0">
        <a:lnSpc>
          <a:spcPct val="140000"/>
        </a:lnSpc>
        <a:spcBef>
          <a:spcPct val="0"/>
        </a:spcBef>
        <a:spcAft>
          <a:spcPct val="0"/>
        </a:spcAft>
        <a:buChar char="–"/>
        <a:defRPr sz="1000">
          <a:solidFill>
            <a:schemeClr val="tx1"/>
          </a:solidFill>
          <a:latin typeface="+mn-lt"/>
          <a:ea typeface="+mn-ea"/>
          <a:cs typeface="+mn-cs"/>
        </a:defRPr>
      </a:lvl4pPr>
      <a:lvl5pPr marL="1538070" indent="-169839" algn="l" rtl="0" eaLnBrk="0" fontAlgn="base" hangingPunct="0">
        <a:lnSpc>
          <a:spcPct val="140000"/>
        </a:lnSpc>
        <a:spcBef>
          <a:spcPct val="0"/>
        </a:spcBef>
        <a:spcAft>
          <a:spcPct val="0"/>
        </a:spcAft>
        <a:buFont typeface="Arial" pitchFamily="34" charset="0"/>
        <a:buChar char="~"/>
        <a:defRPr sz="900">
          <a:solidFill>
            <a:schemeClr val="tx1"/>
          </a:solidFill>
          <a:latin typeface="+mn-lt"/>
          <a:ea typeface="+mn-ea"/>
          <a:cs typeface="+mn-cs"/>
        </a:defRPr>
      </a:lvl5pPr>
      <a:lvl6pPr marL="1881409" indent="-171035"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3485" indent="-171035"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5564" indent="-171035"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07636" indent="-171035"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4154" rtl="0" eaLnBrk="1" latinLnBrk="0" hangingPunct="1">
        <a:defRPr sz="1300" kern="1200">
          <a:solidFill>
            <a:schemeClr val="tx1"/>
          </a:solidFill>
          <a:latin typeface="+mn-lt"/>
          <a:ea typeface="+mn-ea"/>
          <a:cs typeface="+mn-cs"/>
        </a:defRPr>
      </a:lvl1pPr>
      <a:lvl2pPr marL="342080" algn="l" defTabSz="684154" rtl="0" eaLnBrk="1" latinLnBrk="0" hangingPunct="1">
        <a:defRPr sz="1300" kern="1200">
          <a:solidFill>
            <a:schemeClr val="tx1"/>
          </a:solidFill>
          <a:latin typeface="+mn-lt"/>
          <a:ea typeface="+mn-ea"/>
          <a:cs typeface="+mn-cs"/>
        </a:defRPr>
      </a:lvl2pPr>
      <a:lvl3pPr marL="684154" algn="l" defTabSz="684154" rtl="0" eaLnBrk="1" latinLnBrk="0" hangingPunct="1">
        <a:defRPr sz="1300" kern="1200">
          <a:solidFill>
            <a:schemeClr val="tx1"/>
          </a:solidFill>
          <a:latin typeface="+mn-lt"/>
          <a:ea typeface="+mn-ea"/>
          <a:cs typeface="+mn-cs"/>
        </a:defRPr>
      </a:lvl3pPr>
      <a:lvl4pPr marL="1026220" algn="l" defTabSz="684154" rtl="0" eaLnBrk="1" latinLnBrk="0" hangingPunct="1">
        <a:defRPr sz="1300" kern="1200">
          <a:solidFill>
            <a:schemeClr val="tx1"/>
          </a:solidFill>
          <a:latin typeface="+mn-lt"/>
          <a:ea typeface="+mn-ea"/>
          <a:cs typeface="+mn-cs"/>
        </a:defRPr>
      </a:lvl4pPr>
      <a:lvl5pPr marL="1368295" algn="l" defTabSz="684154" rtl="0" eaLnBrk="1" latinLnBrk="0" hangingPunct="1">
        <a:defRPr sz="1300" kern="1200">
          <a:solidFill>
            <a:schemeClr val="tx1"/>
          </a:solidFill>
          <a:latin typeface="+mn-lt"/>
          <a:ea typeface="+mn-ea"/>
          <a:cs typeface="+mn-cs"/>
        </a:defRPr>
      </a:lvl5pPr>
      <a:lvl6pPr marL="1710376" algn="l" defTabSz="684154" rtl="0" eaLnBrk="1" latinLnBrk="0" hangingPunct="1">
        <a:defRPr sz="1300" kern="1200">
          <a:solidFill>
            <a:schemeClr val="tx1"/>
          </a:solidFill>
          <a:latin typeface="+mn-lt"/>
          <a:ea typeface="+mn-ea"/>
          <a:cs typeface="+mn-cs"/>
        </a:defRPr>
      </a:lvl6pPr>
      <a:lvl7pPr marL="2052451" algn="l" defTabSz="684154" rtl="0" eaLnBrk="1" latinLnBrk="0" hangingPunct="1">
        <a:defRPr sz="1300" kern="1200">
          <a:solidFill>
            <a:schemeClr val="tx1"/>
          </a:solidFill>
          <a:latin typeface="+mn-lt"/>
          <a:ea typeface="+mn-ea"/>
          <a:cs typeface="+mn-cs"/>
        </a:defRPr>
      </a:lvl7pPr>
      <a:lvl8pPr marL="2394524" algn="l" defTabSz="684154" rtl="0" eaLnBrk="1" latinLnBrk="0" hangingPunct="1">
        <a:defRPr sz="1300" kern="1200">
          <a:solidFill>
            <a:schemeClr val="tx1"/>
          </a:solidFill>
          <a:latin typeface="+mn-lt"/>
          <a:ea typeface="+mn-ea"/>
          <a:cs typeface="+mn-cs"/>
        </a:defRPr>
      </a:lvl8pPr>
      <a:lvl9pPr marL="2736595" algn="l" defTabSz="684154" rtl="0" eaLnBrk="1" latinLnBrk="0" hangingPunct="1">
        <a:defRPr sz="1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长条"/>
          <p:cNvPicPr>
            <a:picLocks noChangeAspect="1" noChangeArrowheads="1"/>
          </p:cNvPicPr>
          <p:nvPr/>
        </p:nvPicPr>
        <p:blipFill>
          <a:blip r:embed="rId15" cstate="print">
            <a:lum contrast="6000"/>
          </a:blip>
          <a:srcRect/>
          <a:stretch>
            <a:fillRect/>
          </a:stretch>
        </p:blipFill>
        <p:spPr bwMode="auto">
          <a:xfrm>
            <a:off x="0" y="4678363"/>
            <a:ext cx="9144000" cy="463550"/>
          </a:xfrm>
          <a:prstGeom prst="rect">
            <a:avLst/>
          </a:prstGeom>
          <a:noFill/>
          <a:ln w="9525">
            <a:noFill/>
            <a:miter lim="800000"/>
            <a:headEnd/>
            <a:tailEnd/>
          </a:ln>
        </p:spPr>
      </p:pic>
      <p:sp>
        <p:nvSpPr>
          <p:cNvPr id="663555" name="Rectangle 3"/>
          <p:cNvSpPr>
            <a:spLocks noChangeArrowheads="1"/>
          </p:cNvSpPr>
          <p:nvPr/>
        </p:nvSpPr>
        <p:spPr bwMode="auto">
          <a:xfrm>
            <a:off x="-1844674" y="396875"/>
            <a:ext cx="1844675" cy="3979863"/>
          </a:xfrm>
          <a:prstGeom prst="rect">
            <a:avLst/>
          </a:prstGeom>
          <a:noFill/>
          <a:ln w="9525">
            <a:noFill/>
            <a:miter lim="800000"/>
            <a:headEnd/>
            <a:tailEnd/>
          </a:ln>
          <a:effectLst/>
        </p:spPr>
        <p:txBody>
          <a:bodyPr lIns="65691" tIns="32839" rIns="65691" bIns="32839"/>
          <a:lstStyle/>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英文标题</a:t>
            </a:r>
            <a:r>
              <a:rPr lang="en-US" altLang="zh-CN" sz="900" dirty="0">
                <a:solidFill>
                  <a:srgbClr val="FFFFFF"/>
                </a:solidFill>
                <a:latin typeface="Arial" charset="0"/>
              </a:rPr>
              <a:t>:32-35pt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 R153 G0 B0</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内部使用字体 </a:t>
            </a:r>
            <a:r>
              <a:rPr lang="en-US" altLang="zh-CN" sz="900" dirty="0">
                <a:solidFill>
                  <a:srgbClr val="FFFFFF"/>
                </a:solidFill>
                <a:latin typeface="FrutigerNext LT Regular" pitchFamily="34" charset="0"/>
              </a:rPr>
              <a:t>:</a:t>
            </a:r>
          </a:p>
          <a:p>
            <a:pPr algn="r" defTabSz="656841">
              <a:lnSpc>
                <a:spcPct val="125000"/>
              </a:lnSpc>
              <a:buClr>
                <a:srgbClr val="990000"/>
              </a:buClr>
              <a:buFont typeface="Wingdings" pitchFamily="2" charset="2"/>
              <a:buNone/>
              <a:defRPr/>
            </a:pPr>
            <a:r>
              <a:rPr lang="en-US" altLang="zh-CN" sz="900" dirty="0" err="1">
                <a:solidFill>
                  <a:srgbClr val="FFFFFF"/>
                </a:solidFill>
                <a:latin typeface="FrutigerNext LT Regular" pitchFamily="34" charset="0"/>
              </a:rPr>
              <a:t>FrutigerNext</a:t>
            </a:r>
            <a:r>
              <a:rPr lang="en-US" altLang="zh-CN" sz="900" dirty="0">
                <a:solidFill>
                  <a:srgbClr val="FFFFFF"/>
                </a:solidFill>
                <a:latin typeface="FrutigerNext LT Regular" pitchFamily="34" charset="0"/>
              </a:rPr>
              <a:t> LT Medium</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外部使用字体 </a:t>
            </a:r>
            <a:r>
              <a:rPr lang="en-US" altLang="zh-CN" sz="900" dirty="0">
                <a:solidFill>
                  <a:srgbClr val="FFFFFF"/>
                </a:solidFill>
                <a:latin typeface="FrutigerNext LT Regular" pitchFamily="34" charset="0"/>
              </a:rPr>
              <a:t>: Arial</a:t>
            </a:r>
          </a:p>
          <a:p>
            <a:pPr algn="r" defTabSz="656841">
              <a:lnSpc>
                <a:spcPct val="7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中文标题</a:t>
            </a:r>
            <a:r>
              <a:rPr lang="en-US" altLang="zh-CN" sz="900" dirty="0">
                <a:solidFill>
                  <a:srgbClr val="FFFFFF"/>
                </a:solidFill>
                <a:latin typeface="Arial" charset="0"/>
              </a:rPr>
              <a:t>:30-32pt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 R153 G0 B0</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字体</a:t>
            </a:r>
            <a:r>
              <a:rPr lang="en-US" altLang="zh-CN" sz="900" dirty="0">
                <a:solidFill>
                  <a:srgbClr val="FFFFFF"/>
                </a:solidFill>
                <a:latin typeface="Arial" charset="0"/>
              </a:rPr>
              <a:t>:</a:t>
            </a:r>
            <a:r>
              <a:rPr lang="zh-CN" altLang="en-US" sz="900" dirty="0">
                <a:solidFill>
                  <a:srgbClr val="FFFFFF"/>
                </a:solidFill>
                <a:latin typeface="Arial" charset="0"/>
              </a:rPr>
              <a:t>黑体</a:t>
            </a: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英文正文</a:t>
            </a:r>
            <a:r>
              <a:rPr lang="en-US" altLang="zh-CN" sz="900" dirty="0">
                <a:solidFill>
                  <a:srgbClr val="FFFFFF"/>
                </a:solidFill>
                <a:latin typeface="Arial" charset="0"/>
              </a:rPr>
              <a:t>:20-22pt</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子目录 </a:t>
            </a:r>
            <a:r>
              <a:rPr lang="en-US" altLang="zh-CN" sz="900" dirty="0">
                <a:solidFill>
                  <a:srgbClr val="FFFFFF"/>
                </a:solidFill>
                <a:latin typeface="Arial" charset="0"/>
              </a:rPr>
              <a:t>(2-5</a:t>
            </a:r>
            <a:r>
              <a:rPr lang="zh-CN" altLang="en-US" sz="900" dirty="0">
                <a:solidFill>
                  <a:srgbClr val="FFFFFF"/>
                </a:solidFill>
                <a:latin typeface="Arial" charset="0"/>
              </a:rPr>
              <a:t>级</a:t>
            </a:r>
            <a:r>
              <a:rPr lang="en-US" altLang="zh-CN" sz="900" dirty="0">
                <a:solidFill>
                  <a:srgbClr val="FFFFFF"/>
                </a:solidFill>
                <a:latin typeface="Arial" charset="0"/>
              </a:rPr>
              <a:t>) :18pt  </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a:t>
            </a:r>
            <a:r>
              <a:rPr lang="zh-CN" altLang="en-US" sz="900" dirty="0">
                <a:solidFill>
                  <a:srgbClr val="FFFFFF"/>
                </a:solidFill>
                <a:latin typeface="Arial" charset="0"/>
              </a:rPr>
              <a:t>黑色</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内部使用字体 </a:t>
            </a:r>
            <a:r>
              <a:rPr lang="en-US" altLang="zh-CN" sz="900" dirty="0">
                <a:solidFill>
                  <a:srgbClr val="FFFFFF"/>
                </a:solidFill>
                <a:latin typeface="FrutigerNext LT Regular" pitchFamily="34" charset="0"/>
              </a:rPr>
              <a:t>:</a:t>
            </a:r>
          </a:p>
          <a:p>
            <a:pPr algn="r" defTabSz="656841">
              <a:lnSpc>
                <a:spcPct val="125000"/>
              </a:lnSpc>
              <a:buClr>
                <a:srgbClr val="990000"/>
              </a:buClr>
              <a:buFont typeface="Wingdings" pitchFamily="2" charset="2"/>
              <a:buNone/>
              <a:defRPr/>
            </a:pPr>
            <a:r>
              <a:rPr lang="en-US" altLang="zh-CN" sz="900" dirty="0" err="1">
                <a:solidFill>
                  <a:srgbClr val="FFFFFF"/>
                </a:solidFill>
                <a:latin typeface="FrutigerNext LT Regular" pitchFamily="34" charset="0"/>
              </a:rPr>
              <a:t>FrutigerNext</a:t>
            </a:r>
            <a:r>
              <a:rPr lang="en-US" altLang="zh-CN" sz="900" dirty="0">
                <a:solidFill>
                  <a:srgbClr val="FFFFFF"/>
                </a:solidFill>
                <a:latin typeface="FrutigerNext LT Regular" pitchFamily="34" charset="0"/>
              </a:rPr>
              <a:t> LT Regular</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外部使用字体 </a:t>
            </a:r>
            <a:r>
              <a:rPr lang="en-US" altLang="zh-CN" sz="900" dirty="0">
                <a:solidFill>
                  <a:srgbClr val="FFFFFF"/>
                </a:solidFill>
                <a:latin typeface="FrutigerNext LT Regular" pitchFamily="34" charset="0"/>
              </a:rPr>
              <a:t>: Arial</a:t>
            </a:r>
          </a:p>
          <a:p>
            <a:pPr algn="r" defTabSz="656841">
              <a:lnSpc>
                <a:spcPct val="7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中文正文</a:t>
            </a:r>
            <a:r>
              <a:rPr lang="en-US" altLang="zh-CN" sz="900" dirty="0">
                <a:solidFill>
                  <a:srgbClr val="FFFFFF"/>
                </a:solidFill>
                <a:latin typeface="Arial" charset="0"/>
              </a:rPr>
              <a:t>:18-20pt</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子目录</a:t>
            </a:r>
            <a:r>
              <a:rPr lang="en-US" altLang="zh-CN" sz="900" dirty="0">
                <a:solidFill>
                  <a:srgbClr val="FFFFFF"/>
                </a:solidFill>
                <a:latin typeface="Arial" charset="0"/>
              </a:rPr>
              <a:t>(2-5</a:t>
            </a:r>
            <a:r>
              <a:rPr lang="zh-CN" altLang="en-US" sz="900" dirty="0">
                <a:solidFill>
                  <a:srgbClr val="FFFFFF"/>
                </a:solidFill>
                <a:latin typeface="Arial" charset="0"/>
              </a:rPr>
              <a:t>级</a:t>
            </a:r>
            <a:r>
              <a:rPr lang="en-US" altLang="zh-CN" sz="900" dirty="0">
                <a:solidFill>
                  <a:srgbClr val="FFFFFF"/>
                </a:solidFill>
                <a:latin typeface="Arial" charset="0"/>
              </a:rPr>
              <a:t>):18pt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a:t>
            </a:r>
            <a:r>
              <a:rPr lang="zh-CN" altLang="en-US" sz="900" dirty="0">
                <a:solidFill>
                  <a:srgbClr val="FFFFFF"/>
                </a:solidFill>
                <a:latin typeface="Arial" charset="0"/>
              </a:rPr>
              <a:t>黑色</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字体</a:t>
            </a:r>
            <a:r>
              <a:rPr lang="en-US" altLang="zh-CN" sz="900" dirty="0">
                <a:solidFill>
                  <a:srgbClr val="FFFFFF"/>
                </a:solidFill>
                <a:latin typeface="Arial" charset="0"/>
              </a:rPr>
              <a:t>:</a:t>
            </a:r>
            <a:r>
              <a:rPr lang="zh-CN" altLang="en-US" sz="900" dirty="0">
                <a:solidFill>
                  <a:srgbClr val="FFFFFF"/>
                </a:solidFill>
                <a:latin typeface="Arial" charset="0"/>
              </a:rPr>
              <a:t>细黑体 </a:t>
            </a: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080808"/>
              </a:solidFill>
              <a:latin typeface="Arial" charset="0"/>
            </a:endParaRPr>
          </a:p>
        </p:txBody>
      </p:sp>
      <p:sp>
        <p:nvSpPr>
          <p:cNvPr id="663556" name="Rectangle 4"/>
          <p:cNvSpPr>
            <a:spLocks noChangeArrowheads="1"/>
          </p:cNvSpPr>
          <p:nvPr/>
        </p:nvSpPr>
        <p:spPr bwMode="auto">
          <a:xfrm>
            <a:off x="9269413" y="4085333"/>
            <a:ext cx="919162" cy="238333"/>
          </a:xfrm>
          <a:prstGeom prst="rect">
            <a:avLst/>
          </a:prstGeom>
          <a:solidFill>
            <a:schemeClr val="bg1"/>
          </a:solidFill>
          <a:ln w="9525" algn="ctr">
            <a:noFill/>
            <a:miter lim="800000"/>
            <a:headEnd/>
            <a:tailEnd/>
          </a:ln>
          <a:effectLst/>
        </p:spPr>
        <p:txBody>
          <a:bodyPr lIns="68404" tIns="34194" rIns="68404" bIns="34194" anchor="ctr">
            <a:spAutoFit/>
          </a:bodyP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4341" name="Group 5"/>
          <p:cNvGrpSpPr>
            <a:grpSpLocks/>
          </p:cNvGrpSpPr>
          <p:nvPr/>
        </p:nvGrpSpPr>
        <p:grpSpPr bwMode="auto">
          <a:xfrm>
            <a:off x="9351963" y="3959229"/>
            <a:ext cx="741362" cy="138113"/>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2" name="Group 10"/>
          <p:cNvGrpSpPr>
            <a:grpSpLocks/>
          </p:cNvGrpSpPr>
          <p:nvPr/>
        </p:nvGrpSpPr>
        <p:grpSpPr bwMode="auto">
          <a:xfrm>
            <a:off x="9351963" y="4652967"/>
            <a:ext cx="741362" cy="136525"/>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3" name="Group 15"/>
          <p:cNvGrpSpPr>
            <a:grpSpLocks/>
          </p:cNvGrpSpPr>
          <p:nvPr/>
        </p:nvGrpSpPr>
        <p:grpSpPr bwMode="auto">
          <a:xfrm>
            <a:off x="9351963" y="4837113"/>
            <a:ext cx="741362" cy="138112"/>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4" name="Group 20"/>
          <p:cNvGrpSpPr>
            <a:grpSpLocks/>
          </p:cNvGrpSpPr>
          <p:nvPr/>
        </p:nvGrpSpPr>
        <p:grpSpPr bwMode="auto">
          <a:xfrm>
            <a:off x="9351963" y="4146554"/>
            <a:ext cx="741362" cy="136525"/>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5" name="Group 25"/>
          <p:cNvGrpSpPr>
            <a:grpSpLocks/>
          </p:cNvGrpSpPr>
          <p:nvPr/>
        </p:nvGrpSpPr>
        <p:grpSpPr bwMode="auto">
          <a:xfrm>
            <a:off x="9351963" y="4468817"/>
            <a:ext cx="741362" cy="136525"/>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6" name="Group 30"/>
          <p:cNvGrpSpPr>
            <a:grpSpLocks/>
          </p:cNvGrpSpPr>
          <p:nvPr/>
        </p:nvGrpSpPr>
        <p:grpSpPr bwMode="auto">
          <a:xfrm>
            <a:off x="9351963" y="5022854"/>
            <a:ext cx="741362" cy="13811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7" name="Group 35"/>
          <p:cNvGrpSpPr>
            <a:grpSpLocks/>
          </p:cNvGrpSpPr>
          <p:nvPr/>
        </p:nvGrpSpPr>
        <p:grpSpPr bwMode="auto">
          <a:xfrm>
            <a:off x="9351963" y="3775079"/>
            <a:ext cx="741362" cy="138113"/>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8" name="Group 40"/>
          <p:cNvGrpSpPr>
            <a:grpSpLocks/>
          </p:cNvGrpSpPr>
          <p:nvPr/>
        </p:nvGrpSpPr>
        <p:grpSpPr bwMode="auto">
          <a:xfrm>
            <a:off x="9351963" y="3451229"/>
            <a:ext cx="741362" cy="136525"/>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4349" name="Group 45"/>
          <p:cNvGrpSpPr>
            <a:grpSpLocks/>
          </p:cNvGrpSpPr>
          <p:nvPr/>
        </p:nvGrpSpPr>
        <p:grpSpPr bwMode="auto">
          <a:xfrm>
            <a:off x="9351963" y="3265488"/>
            <a:ext cx="741362" cy="138112"/>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9199569" y="1698625"/>
            <a:ext cx="1050925" cy="1990725"/>
          </a:xfrm>
          <a:prstGeom prst="rect">
            <a:avLst/>
          </a:prstGeom>
          <a:noFill/>
          <a:ln w="9525">
            <a:noFill/>
            <a:miter lim="800000"/>
            <a:headEnd/>
            <a:tailEnd/>
          </a:ln>
          <a:effectLst/>
        </p:spPr>
        <p:txBody>
          <a:bodyPr lIns="65691" tIns="32839" rIns="65691" bIns="32839"/>
          <a:lstStyle/>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配色参考方案：</a:t>
            </a:r>
          </a:p>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建议同一页面内不超过四种颜色，以下是９组配色方案，同一页面内只选择一组使用。</a:t>
            </a:r>
            <a:endParaRPr lang="en-US" altLang="zh-CN" sz="900" dirty="0">
              <a:solidFill>
                <a:srgbClr val="FFFFFF"/>
              </a:solidFill>
              <a:latin typeface="华文细黑" pitchFamily="2" charset="-122"/>
            </a:endParaRPr>
          </a:p>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（仅供参考）</a:t>
            </a:r>
          </a:p>
          <a:p>
            <a:pPr defTabSz="656841">
              <a:lnSpc>
                <a:spcPct val="125000"/>
              </a:lnSpc>
              <a:buClr>
                <a:srgbClr val="990000"/>
              </a:buClr>
              <a:buFont typeface="Wingdings" pitchFamily="2" charset="2"/>
              <a:buNone/>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zh-CN" altLang="en-US" sz="900" dirty="0">
              <a:solidFill>
                <a:srgbClr val="FFFFFF"/>
              </a:solidFill>
              <a:latin typeface="华文细黑" pitchFamily="2" charset="-122"/>
            </a:endParaRPr>
          </a:p>
        </p:txBody>
      </p:sp>
      <p:sp>
        <p:nvSpPr>
          <p:cNvPr id="663603" name="Rectangle 51"/>
          <p:cNvSpPr>
            <a:spLocks noChangeArrowheads="1"/>
          </p:cNvSpPr>
          <p:nvPr/>
        </p:nvSpPr>
        <p:spPr bwMode="auto">
          <a:xfrm>
            <a:off x="9199569" y="-46034"/>
            <a:ext cx="1050925" cy="628651"/>
          </a:xfrm>
          <a:prstGeom prst="rect">
            <a:avLst/>
          </a:prstGeom>
          <a:noFill/>
          <a:ln w="9525">
            <a:noFill/>
            <a:miter lim="800000"/>
            <a:headEnd/>
            <a:tailEnd/>
          </a:ln>
          <a:effectLst/>
        </p:spPr>
        <p:txBody>
          <a:bodyPr lIns="65691" tIns="32839" rIns="65691" bIns="32839"/>
          <a:lstStyle/>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客户或者合作伙伴的标志放在右上角</a:t>
            </a:r>
            <a:r>
              <a:rPr lang="en-US" altLang="zh-CN" sz="900" dirty="0">
                <a:solidFill>
                  <a:srgbClr val="FFFFFF"/>
                </a:solidFill>
                <a:latin typeface="华文细黑" pitchFamily="2" charset="-122"/>
              </a:rPr>
              <a:t>.</a:t>
            </a:r>
          </a:p>
          <a:p>
            <a:pPr defTabSz="656841">
              <a:lnSpc>
                <a:spcPct val="125000"/>
              </a:lnSpc>
              <a:buClr>
                <a:srgbClr val="990000"/>
              </a:buClr>
              <a:buFont typeface="Wingdings" pitchFamily="2" charset="2"/>
              <a:buNone/>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zh-CN" altLang="en-US" sz="900" dirty="0">
              <a:solidFill>
                <a:srgbClr val="FFFFFF"/>
              </a:solidFill>
              <a:latin typeface="华文细黑" pitchFamily="2" charset="-122"/>
            </a:endParaRPr>
          </a:p>
        </p:txBody>
      </p:sp>
      <p:sp>
        <p:nvSpPr>
          <p:cNvPr id="663604" name="Text Box 52"/>
          <p:cNvSpPr txBox="1">
            <a:spLocks noChangeArrowheads="1"/>
          </p:cNvSpPr>
          <p:nvPr/>
        </p:nvSpPr>
        <p:spPr bwMode="auto">
          <a:xfrm>
            <a:off x="630239" y="4841875"/>
            <a:ext cx="2099713" cy="197700"/>
          </a:xfrm>
          <a:prstGeom prst="rect">
            <a:avLst/>
          </a:prstGeom>
          <a:noFill/>
          <a:ln w="9525">
            <a:noFill/>
            <a:miter lim="800000"/>
            <a:headEnd/>
            <a:tailEnd/>
          </a:ln>
        </p:spPr>
        <p:txBody>
          <a:bodyPr wrap="none" lIns="58628" tIns="29314" rIns="58628" bIns="29314">
            <a:spAutoFit/>
          </a:bodyPr>
          <a:lstStyle/>
          <a:p>
            <a:pPr defTabSz="586763" eaLnBrk="0" hangingPunct="0">
              <a:defRPr/>
            </a:pPr>
            <a:r>
              <a:rPr lang="en-US" altLang="zh-CN" sz="900" b="1" dirty="0">
                <a:solidFill>
                  <a:srgbClr val="080808"/>
                </a:solidFill>
                <a:latin typeface="Arial" charset="0"/>
                <a:ea typeface="ＭＳ Ｐゴシック" pitchFamily="34" charset="-128"/>
              </a:rPr>
              <a:t>HUAWEI TECHNOLOGIES CO., LTD.</a:t>
            </a:r>
          </a:p>
        </p:txBody>
      </p:sp>
      <p:sp>
        <p:nvSpPr>
          <p:cNvPr id="663605" name="Rectangle 53"/>
          <p:cNvSpPr>
            <a:spLocks noChangeArrowheads="1"/>
          </p:cNvSpPr>
          <p:nvPr/>
        </p:nvSpPr>
        <p:spPr bwMode="auto">
          <a:xfrm>
            <a:off x="5930907" y="4795842"/>
            <a:ext cx="1057275" cy="827087"/>
          </a:xfrm>
          <a:prstGeom prst="rect">
            <a:avLst/>
          </a:prstGeom>
          <a:noFill/>
          <a:ln w="9525">
            <a:noFill/>
            <a:miter lim="800000"/>
            <a:headEnd/>
            <a:tailEnd/>
          </a:ln>
          <a:effectLst/>
        </p:spPr>
        <p:txBody>
          <a:bodyPr lIns="0" tIns="0" rIns="0" bIns="0"/>
          <a:lstStyle/>
          <a:p>
            <a:pPr defTabSz="586763" eaLnBrk="0" hangingPunct="0">
              <a:lnSpc>
                <a:spcPct val="85000"/>
              </a:lnSpc>
              <a:defRPr/>
            </a:pPr>
            <a:endParaRPr lang="de-DE" sz="700" dirty="0">
              <a:solidFill>
                <a:srgbClr val="080808"/>
              </a:solidFill>
              <a:latin typeface="Arial" charset="0"/>
              <a:ea typeface="ＭＳ Ｐゴシック" pitchFamily="34" charset="-128"/>
            </a:endParaRPr>
          </a:p>
          <a:p>
            <a:pPr defTabSz="586763" eaLnBrk="0" hangingPunct="0">
              <a:lnSpc>
                <a:spcPct val="85000"/>
              </a:lnSpc>
              <a:defRPr/>
            </a:pPr>
            <a:r>
              <a:rPr lang="de-DE" sz="700" dirty="0">
                <a:solidFill>
                  <a:srgbClr val="080808"/>
                </a:solidFill>
                <a:latin typeface="Arial" charset="0"/>
                <a:ea typeface="ＭＳ Ｐゴシック" pitchFamily="34" charset="-128"/>
              </a:rPr>
              <a:t>Page </a:t>
            </a:r>
            <a:fld id="{155E1A3D-124D-48E0-8068-5CB993F694E1}" type="slidenum">
              <a:rPr lang="de-DE" sz="700">
                <a:solidFill>
                  <a:srgbClr val="080808"/>
                </a:solidFill>
                <a:latin typeface="Arial" charset="0"/>
                <a:ea typeface="ＭＳ Ｐゴシック" pitchFamily="34" charset="-128"/>
              </a:rPr>
              <a:pPr defTabSz="586763" eaLnBrk="0" hangingPunct="0">
                <a:lnSpc>
                  <a:spcPct val="85000"/>
                </a:lnSpc>
                <a:defRPr/>
              </a:pPr>
              <a:t>‹#›</a:t>
            </a:fld>
            <a:endParaRPr lang="en-GB" sz="700" dirty="0">
              <a:solidFill>
                <a:srgbClr val="080808"/>
              </a:solidFill>
              <a:latin typeface="Arial" charset="0"/>
              <a:ea typeface="ＭＳ Ｐゴシック" pitchFamily="34" charset="-128"/>
            </a:endParaRPr>
          </a:p>
        </p:txBody>
      </p:sp>
      <p:pic>
        <p:nvPicPr>
          <p:cNvPr id="14354" name="Picture 54" descr="图片3副本"/>
          <p:cNvPicPr>
            <a:picLocks noChangeAspect="1" noChangeArrowheads="1"/>
          </p:cNvPicPr>
          <p:nvPr/>
        </p:nvPicPr>
        <p:blipFill>
          <a:blip r:embed="rId16" cstate="print"/>
          <a:srcRect/>
          <a:stretch>
            <a:fillRect/>
          </a:stretch>
        </p:blipFill>
        <p:spPr bwMode="auto">
          <a:xfrm>
            <a:off x="7634289" y="4789490"/>
            <a:ext cx="971550" cy="230187"/>
          </a:xfrm>
          <a:prstGeom prst="rect">
            <a:avLst/>
          </a:prstGeom>
          <a:noFill/>
          <a:ln w="9525">
            <a:noFill/>
            <a:miter lim="800000"/>
            <a:headEnd/>
            <a:tailEnd/>
          </a:ln>
        </p:spPr>
      </p:pic>
      <p:sp>
        <p:nvSpPr>
          <p:cNvPr id="14355" name="Rectangle 55"/>
          <p:cNvSpPr>
            <a:spLocks noGrp="1" noChangeArrowheads="1"/>
          </p:cNvSpPr>
          <p:nvPr>
            <p:ph type="title"/>
          </p:nvPr>
        </p:nvSpPr>
        <p:spPr bwMode="auto">
          <a:xfrm>
            <a:off x="606425" y="206375"/>
            <a:ext cx="8231188" cy="857250"/>
          </a:xfrm>
          <a:prstGeom prst="rect">
            <a:avLst/>
          </a:prstGeom>
          <a:noFill/>
          <a:ln w="9525">
            <a:noFill/>
            <a:miter lim="800000"/>
            <a:headEnd/>
            <a:tailEnd/>
          </a:ln>
        </p:spPr>
        <p:txBody>
          <a:bodyPr vert="horz" wrap="square" lIns="68414" tIns="34203" rIns="68414" bIns="34203" numCol="1" anchor="ctr" anchorCtr="0" compatLnSpc="1">
            <a:prstTxWarp prst="textNoShape">
              <a:avLst/>
            </a:prstTxWarp>
          </a:bodyPr>
          <a:lstStyle/>
          <a:p>
            <a:pPr lvl="0"/>
            <a:r>
              <a:rPr lang="zh-CN" altLang="en-US" smtClean="0"/>
              <a:t>单击此处编辑母版标题样式</a:t>
            </a:r>
          </a:p>
        </p:txBody>
      </p:sp>
      <p:sp>
        <p:nvSpPr>
          <p:cNvPr id="14356" name="Rectangle 56"/>
          <p:cNvSpPr>
            <a:spLocks noGrp="1" noChangeArrowheads="1"/>
          </p:cNvSpPr>
          <p:nvPr>
            <p:ph type="body" idx="1"/>
          </p:nvPr>
        </p:nvSpPr>
        <p:spPr bwMode="auto">
          <a:xfrm>
            <a:off x="661988" y="1200154"/>
            <a:ext cx="8229600" cy="3394075"/>
          </a:xfrm>
          <a:prstGeom prst="rect">
            <a:avLst/>
          </a:prstGeom>
          <a:noFill/>
          <a:ln w="9525">
            <a:noFill/>
            <a:miter lim="800000"/>
            <a:headEnd/>
            <a:tailEnd/>
          </a:ln>
        </p:spPr>
        <p:txBody>
          <a:bodyPr vert="horz" wrap="square" lIns="68414" tIns="34203" rIns="68414" bIns="342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4118"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19" r:id="rId13"/>
  </p:sldLayoutIdLst>
  <p:txStyles>
    <p:titleStyle>
      <a:lvl1pPr algn="l" defTabSz="655545" rtl="0" eaLnBrk="0" fontAlgn="base" hangingPunct="0">
        <a:spcBef>
          <a:spcPct val="0"/>
        </a:spcBef>
        <a:spcAft>
          <a:spcPct val="0"/>
        </a:spcAft>
        <a:defRPr sz="2500">
          <a:solidFill>
            <a:srgbClr val="990000"/>
          </a:solidFill>
          <a:latin typeface="+mj-lt"/>
          <a:ea typeface="+mj-ea"/>
          <a:cs typeface="+mj-cs"/>
        </a:defRPr>
      </a:lvl1pPr>
      <a:lvl2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2pPr>
      <a:lvl3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3pPr>
      <a:lvl4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4pPr>
      <a:lvl5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5pPr>
      <a:lvl6pPr marL="342080" algn="l" defTabSz="656841" rtl="0" fontAlgn="base">
        <a:spcBef>
          <a:spcPct val="0"/>
        </a:spcBef>
        <a:spcAft>
          <a:spcPct val="0"/>
        </a:spcAft>
        <a:defRPr sz="2600">
          <a:solidFill>
            <a:srgbClr val="990000"/>
          </a:solidFill>
          <a:latin typeface="FrutigerNext LT Medium" pitchFamily="34" charset="0"/>
          <a:ea typeface="黑体" pitchFamily="2" charset="-122"/>
        </a:defRPr>
      </a:lvl6pPr>
      <a:lvl7pPr marL="684166" algn="l" defTabSz="656841" rtl="0" fontAlgn="base">
        <a:spcBef>
          <a:spcPct val="0"/>
        </a:spcBef>
        <a:spcAft>
          <a:spcPct val="0"/>
        </a:spcAft>
        <a:defRPr sz="2600">
          <a:solidFill>
            <a:srgbClr val="990000"/>
          </a:solidFill>
          <a:latin typeface="FrutigerNext LT Medium" pitchFamily="34" charset="0"/>
          <a:ea typeface="黑体" pitchFamily="2" charset="-122"/>
        </a:defRPr>
      </a:lvl7pPr>
      <a:lvl8pPr marL="1026238" algn="l" defTabSz="656841" rtl="0" fontAlgn="base">
        <a:spcBef>
          <a:spcPct val="0"/>
        </a:spcBef>
        <a:spcAft>
          <a:spcPct val="0"/>
        </a:spcAft>
        <a:defRPr sz="2600">
          <a:solidFill>
            <a:srgbClr val="990000"/>
          </a:solidFill>
          <a:latin typeface="FrutigerNext LT Medium" pitchFamily="34" charset="0"/>
          <a:ea typeface="黑体" pitchFamily="2" charset="-122"/>
        </a:defRPr>
      </a:lvl8pPr>
      <a:lvl9pPr marL="1368316" algn="l" defTabSz="656841"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244440" indent="-244440" algn="l" defTabSz="655545" rtl="0" eaLnBrk="0" fontAlgn="base" hangingPunct="0">
        <a:lnSpc>
          <a:spcPct val="140000"/>
        </a:lnSpc>
        <a:spcBef>
          <a:spcPct val="0"/>
        </a:spcBef>
        <a:spcAft>
          <a:spcPct val="0"/>
        </a:spcAft>
        <a:buClr>
          <a:schemeClr val="tx2"/>
        </a:buClr>
        <a:buFont typeface="Wingdings" pitchFamily="2" charset="2"/>
        <a:buChar char="n"/>
        <a:defRPr sz="1600" b="1">
          <a:solidFill>
            <a:srgbClr val="080808"/>
          </a:solidFill>
          <a:latin typeface="+mn-lt"/>
          <a:ea typeface="+mn-ea"/>
          <a:cs typeface="+mn-cs"/>
        </a:defRPr>
      </a:lvl1pPr>
      <a:lvl2pPr marL="533324" indent="-203171" algn="l" defTabSz="655545" rtl="0" eaLnBrk="0" fontAlgn="base" hangingPunct="0">
        <a:lnSpc>
          <a:spcPct val="140000"/>
        </a:lnSpc>
        <a:spcBef>
          <a:spcPct val="0"/>
        </a:spcBef>
        <a:spcAft>
          <a:spcPct val="0"/>
        </a:spcAft>
        <a:buClr>
          <a:schemeClr val="tx1"/>
        </a:buClr>
        <a:buFont typeface="FrutigerNext LT Regular" pitchFamily="34" charset="0"/>
        <a:buChar char="›"/>
        <a:defRPr sz="1300">
          <a:solidFill>
            <a:schemeClr val="tx1"/>
          </a:solidFill>
          <a:latin typeface="+mn-lt"/>
          <a:ea typeface="+mn-ea"/>
        </a:defRPr>
      </a:lvl2pPr>
      <a:lvl3pPr marL="820622" indent="-163490" algn="l" defTabSz="655545" rtl="0" eaLnBrk="0" fontAlgn="base" hangingPunct="0">
        <a:lnSpc>
          <a:spcPct val="140000"/>
        </a:lnSpc>
        <a:spcBef>
          <a:spcPct val="0"/>
        </a:spcBef>
        <a:spcAft>
          <a:spcPct val="0"/>
        </a:spcAft>
        <a:buFont typeface="FrutigerNext LT Light"/>
        <a:buChar char="»"/>
        <a:defRPr sz="1300">
          <a:solidFill>
            <a:schemeClr val="tx1"/>
          </a:solidFill>
          <a:latin typeface="FrutigerNext LT Light" pitchFamily="34" charset="0"/>
          <a:ea typeface="+mn-ea"/>
        </a:defRPr>
      </a:lvl3pPr>
      <a:lvl4pPr marL="1147600" indent="-163490" algn="l" defTabSz="655545" rtl="0" eaLnBrk="0" fontAlgn="base" hangingPunct="0">
        <a:lnSpc>
          <a:spcPct val="140000"/>
        </a:lnSpc>
        <a:spcBef>
          <a:spcPct val="0"/>
        </a:spcBef>
        <a:spcAft>
          <a:spcPct val="0"/>
        </a:spcAft>
        <a:buChar char="–"/>
        <a:defRPr sz="1100">
          <a:solidFill>
            <a:srgbClr val="080808"/>
          </a:solidFill>
          <a:latin typeface="+mj-lt"/>
          <a:ea typeface="+mn-ea"/>
        </a:defRPr>
      </a:lvl4pPr>
      <a:lvl5pPr marL="1477754" indent="-163490" algn="l" defTabSz="655545" rtl="0" eaLnBrk="0" fontAlgn="base" hangingPunct="0">
        <a:lnSpc>
          <a:spcPct val="140000"/>
        </a:lnSpc>
        <a:spcBef>
          <a:spcPct val="0"/>
        </a:spcBef>
        <a:spcAft>
          <a:spcPct val="0"/>
        </a:spcAft>
        <a:buFont typeface="FrutigerNext LT Medium"/>
        <a:buChar char="~"/>
        <a:defRPr sz="1000">
          <a:solidFill>
            <a:srgbClr val="080808"/>
          </a:solidFill>
          <a:latin typeface="+mj-lt"/>
          <a:ea typeface="+mn-ea"/>
        </a:defRPr>
      </a:lvl5pPr>
      <a:lvl6pPr marL="1820864"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6pPr>
      <a:lvl7pPr marL="2162947"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7pPr>
      <a:lvl8pPr marL="2505025"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8pPr>
      <a:lvl9pPr marL="2847102"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9pPr>
    </p:bodyStyle>
    <p:otherStyle>
      <a:defPPr>
        <a:defRPr lang="zh-CN"/>
      </a:defPPr>
      <a:lvl1pPr marL="0" algn="l" defTabSz="684166" rtl="0" eaLnBrk="1" latinLnBrk="0" hangingPunct="1">
        <a:defRPr sz="1300" kern="1200">
          <a:solidFill>
            <a:schemeClr val="tx1"/>
          </a:solidFill>
          <a:latin typeface="+mn-lt"/>
          <a:ea typeface="+mn-ea"/>
          <a:cs typeface="+mn-cs"/>
        </a:defRPr>
      </a:lvl1pPr>
      <a:lvl2pPr marL="342080" algn="l" defTabSz="684166" rtl="0" eaLnBrk="1" latinLnBrk="0" hangingPunct="1">
        <a:defRPr sz="1300" kern="1200">
          <a:solidFill>
            <a:schemeClr val="tx1"/>
          </a:solidFill>
          <a:latin typeface="+mn-lt"/>
          <a:ea typeface="+mn-ea"/>
          <a:cs typeface="+mn-cs"/>
        </a:defRPr>
      </a:lvl2pPr>
      <a:lvl3pPr marL="684166" algn="l" defTabSz="684166" rtl="0" eaLnBrk="1" latinLnBrk="0" hangingPunct="1">
        <a:defRPr sz="1300" kern="1200">
          <a:solidFill>
            <a:schemeClr val="tx1"/>
          </a:solidFill>
          <a:latin typeface="+mn-lt"/>
          <a:ea typeface="+mn-ea"/>
          <a:cs typeface="+mn-cs"/>
        </a:defRPr>
      </a:lvl3pPr>
      <a:lvl4pPr marL="1026238" algn="l" defTabSz="684166" rtl="0" eaLnBrk="1" latinLnBrk="0" hangingPunct="1">
        <a:defRPr sz="1300" kern="1200">
          <a:solidFill>
            <a:schemeClr val="tx1"/>
          </a:solidFill>
          <a:latin typeface="+mn-lt"/>
          <a:ea typeface="+mn-ea"/>
          <a:cs typeface="+mn-cs"/>
        </a:defRPr>
      </a:lvl4pPr>
      <a:lvl5pPr marL="1368316" algn="l" defTabSz="684166" rtl="0" eaLnBrk="1" latinLnBrk="0" hangingPunct="1">
        <a:defRPr sz="1300" kern="1200">
          <a:solidFill>
            <a:schemeClr val="tx1"/>
          </a:solidFill>
          <a:latin typeface="+mn-lt"/>
          <a:ea typeface="+mn-ea"/>
          <a:cs typeface="+mn-cs"/>
        </a:defRPr>
      </a:lvl5pPr>
      <a:lvl6pPr marL="1710403" algn="l" defTabSz="684166" rtl="0" eaLnBrk="1" latinLnBrk="0" hangingPunct="1">
        <a:defRPr sz="1300" kern="1200">
          <a:solidFill>
            <a:schemeClr val="tx1"/>
          </a:solidFill>
          <a:latin typeface="+mn-lt"/>
          <a:ea typeface="+mn-ea"/>
          <a:cs typeface="+mn-cs"/>
        </a:defRPr>
      </a:lvl6pPr>
      <a:lvl7pPr marL="2052481" algn="l" defTabSz="684166" rtl="0" eaLnBrk="1" latinLnBrk="0" hangingPunct="1">
        <a:defRPr sz="1300" kern="1200">
          <a:solidFill>
            <a:schemeClr val="tx1"/>
          </a:solidFill>
          <a:latin typeface="+mn-lt"/>
          <a:ea typeface="+mn-ea"/>
          <a:cs typeface="+mn-cs"/>
        </a:defRPr>
      </a:lvl7pPr>
      <a:lvl8pPr marL="2394557" algn="l" defTabSz="684166" rtl="0" eaLnBrk="1" latinLnBrk="0" hangingPunct="1">
        <a:defRPr sz="1300" kern="1200">
          <a:solidFill>
            <a:schemeClr val="tx1"/>
          </a:solidFill>
          <a:latin typeface="+mn-lt"/>
          <a:ea typeface="+mn-ea"/>
          <a:cs typeface="+mn-cs"/>
        </a:defRPr>
      </a:lvl8pPr>
      <a:lvl9pPr marL="2736637" algn="l" defTabSz="684166" rtl="0" eaLnBrk="1" latinLnBrk="0" hangingPunct="1">
        <a:defRPr sz="13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362" name="Picture 2" descr="长条"/>
          <p:cNvPicPr>
            <a:picLocks noChangeAspect="1" noChangeArrowheads="1"/>
          </p:cNvPicPr>
          <p:nvPr/>
        </p:nvPicPr>
        <p:blipFill>
          <a:blip r:embed="rId5" cstate="print">
            <a:lum contrast="6000"/>
          </a:blip>
          <a:srcRect/>
          <a:stretch>
            <a:fillRect/>
          </a:stretch>
        </p:blipFill>
        <p:spPr bwMode="auto">
          <a:xfrm>
            <a:off x="0" y="4678363"/>
            <a:ext cx="9144000" cy="463550"/>
          </a:xfrm>
          <a:prstGeom prst="rect">
            <a:avLst/>
          </a:prstGeom>
          <a:noFill/>
          <a:ln w="9525">
            <a:noFill/>
            <a:miter lim="800000"/>
            <a:headEnd/>
            <a:tailEnd/>
          </a:ln>
        </p:spPr>
      </p:pic>
      <p:sp>
        <p:nvSpPr>
          <p:cNvPr id="663555" name="Rectangle 3"/>
          <p:cNvSpPr>
            <a:spLocks noChangeArrowheads="1"/>
          </p:cNvSpPr>
          <p:nvPr/>
        </p:nvSpPr>
        <p:spPr bwMode="auto">
          <a:xfrm>
            <a:off x="-1844674" y="396875"/>
            <a:ext cx="1844675" cy="3979863"/>
          </a:xfrm>
          <a:prstGeom prst="rect">
            <a:avLst/>
          </a:prstGeom>
          <a:noFill/>
          <a:ln w="9525">
            <a:noFill/>
            <a:miter lim="800000"/>
            <a:headEnd/>
            <a:tailEnd/>
          </a:ln>
          <a:effectLst/>
        </p:spPr>
        <p:txBody>
          <a:bodyPr lIns="65691" tIns="32839" rIns="65691" bIns="32839"/>
          <a:lstStyle/>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英文标题</a:t>
            </a:r>
            <a:r>
              <a:rPr lang="en-US" altLang="zh-CN" sz="900" dirty="0">
                <a:solidFill>
                  <a:srgbClr val="FFFFFF"/>
                </a:solidFill>
                <a:latin typeface="Arial" charset="0"/>
              </a:rPr>
              <a:t>:32-35pt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 R153 G0 B0</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内部使用字体 </a:t>
            </a:r>
            <a:r>
              <a:rPr lang="en-US" altLang="zh-CN" sz="900" dirty="0">
                <a:solidFill>
                  <a:srgbClr val="FFFFFF"/>
                </a:solidFill>
                <a:latin typeface="FrutigerNext LT Regular" pitchFamily="34" charset="0"/>
              </a:rPr>
              <a:t>:</a:t>
            </a:r>
          </a:p>
          <a:p>
            <a:pPr algn="r" defTabSz="656841">
              <a:lnSpc>
                <a:spcPct val="125000"/>
              </a:lnSpc>
              <a:buClr>
                <a:srgbClr val="990000"/>
              </a:buClr>
              <a:buFont typeface="Wingdings" pitchFamily="2" charset="2"/>
              <a:buNone/>
              <a:defRPr/>
            </a:pPr>
            <a:r>
              <a:rPr lang="en-US" altLang="zh-CN" sz="900" dirty="0" err="1">
                <a:solidFill>
                  <a:srgbClr val="FFFFFF"/>
                </a:solidFill>
                <a:latin typeface="FrutigerNext LT Regular" pitchFamily="34" charset="0"/>
              </a:rPr>
              <a:t>FrutigerNext</a:t>
            </a:r>
            <a:r>
              <a:rPr lang="en-US" altLang="zh-CN" sz="900" dirty="0">
                <a:solidFill>
                  <a:srgbClr val="FFFFFF"/>
                </a:solidFill>
                <a:latin typeface="FrutigerNext LT Regular" pitchFamily="34" charset="0"/>
              </a:rPr>
              <a:t> LT Medium</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外部使用字体 </a:t>
            </a:r>
            <a:r>
              <a:rPr lang="en-US" altLang="zh-CN" sz="900" dirty="0">
                <a:solidFill>
                  <a:srgbClr val="FFFFFF"/>
                </a:solidFill>
                <a:latin typeface="FrutigerNext LT Regular" pitchFamily="34" charset="0"/>
              </a:rPr>
              <a:t>: Arial</a:t>
            </a:r>
          </a:p>
          <a:p>
            <a:pPr algn="r" defTabSz="656841">
              <a:lnSpc>
                <a:spcPct val="7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中文标题</a:t>
            </a:r>
            <a:r>
              <a:rPr lang="en-US" altLang="zh-CN" sz="900" dirty="0">
                <a:solidFill>
                  <a:srgbClr val="FFFFFF"/>
                </a:solidFill>
                <a:latin typeface="Arial" charset="0"/>
              </a:rPr>
              <a:t>:30-32pt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 R153 G0 B0</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字体</a:t>
            </a:r>
            <a:r>
              <a:rPr lang="en-US" altLang="zh-CN" sz="900" dirty="0">
                <a:solidFill>
                  <a:srgbClr val="FFFFFF"/>
                </a:solidFill>
                <a:latin typeface="Arial" charset="0"/>
              </a:rPr>
              <a:t>:</a:t>
            </a:r>
            <a:r>
              <a:rPr lang="zh-CN" altLang="en-US" sz="900" dirty="0">
                <a:solidFill>
                  <a:srgbClr val="FFFFFF"/>
                </a:solidFill>
                <a:latin typeface="Arial" charset="0"/>
              </a:rPr>
              <a:t>黑体</a:t>
            </a: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英文正文</a:t>
            </a:r>
            <a:r>
              <a:rPr lang="en-US" altLang="zh-CN" sz="900" dirty="0">
                <a:solidFill>
                  <a:srgbClr val="FFFFFF"/>
                </a:solidFill>
                <a:latin typeface="Arial" charset="0"/>
              </a:rPr>
              <a:t>:20-22pt</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子目录 </a:t>
            </a:r>
            <a:r>
              <a:rPr lang="en-US" altLang="zh-CN" sz="900" dirty="0">
                <a:solidFill>
                  <a:srgbClr val="FFFFFF"/>
                </a:solidFill>
                <a:latin typeface="Arial" charset="0"/>
              </a:rPr>
              <a:t>(2-5</a:t>
            </a:r>
            <a:r>
              <a:rPr lang="zh-CN" altLang="en-US" sz="900" dirty="0">
                <a:solidFill>
                  <a:srgbClr val="FFFFFF"/>
                </a:solidFill>
                <a:latin typeface="Arial" charset="0"/>
              </a:rPr>
              <a:t>级</a:t>
            </a:r>
            <a:r>
              <a:rPr lang="en-US" altLang="zh-CN" sz="900" dirty="0">
                <a:solidFill>
                  <a:srgbClr val="FFFFFF"/>
                </a:solidFill>
                <a:latin typeface="Arial" charset="0"/>
              </a:rPr>
              <a:t>) :18pt  </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a:t>
            </a:r>
            <a:r>
              <a:rPr lang="zh-CN" altLang="en-US" sz="900" dirty="0">
                <a:solidFill>
                  <a:srgbClr val="FFFFFF"/>
                </a:solidFill>
                <a:latin typeface="Arial" charset="0"/>
              </a:rPr>
              <a:t>黑色</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内部使用字体 </a:t>
            </a:r>
            <a:r>
              <a:rPr lang="en-US" altLang="zh-CN" sz="900" dirty="0">
                <a:solidFill>
                  <a:srgbClr val="FFFFFF"/>
                </a:solidFill>
                <a:latin typeface="FrutigerNext LT Regular" pitchFamily="34" charset="0"/>
              </a:rPr>
              <a:t>:</a:t>
            </a:r>
          </a:p>
          <a:p>
            <a:pPr algn="r" defTabSz="656841">
              <a:lnSpc>
                <a:spcPct val="125000"/>
              </a:lnSpc>
              <a:buClr>
                <a:srgbClr val="990000"/>
              </a:buClr>
              <a:buFont typeface="Wingdings" pitchFamily="2" charset="2"/>
              <a:buNone/>
              <a:defRPr/>
            </a:pPr>
            <a:r>
              <a:rPr lang="en-US" altLang="zh-CN" sz="900" dirty="0" err="1">
                <a:solidFill>
                  <a:srgbClr val="FFFFFF"/>
                </a:solidFill>
                <a:latin typeface="FrutigerNext LT Regular" pitchFamily="34" charset="0"/>
              </a:rPr>
              <a:t>FrutigerNext</a:t>
            </a:r>
            <a:r>
              <a:rPr lang="en-US" altLang="zh-CN" sz="900" dirty="0">
                <a:solidFill>
                  <a:srgbClr val="FFFFFF"/>
                </a:solidFill>
                <a:latin typeface="FrutigerNext LT Regular" pitchFamily="34" charset="0"/>
              </a:rPr>
              <a:t> LT Regular</a:t>
            </a:r>
          </a:p>
          <a:p>
            <a:pPr algn="r" defTabSz="656841">
              <a:lnSpc>
                <a:spcPct val="125000"/>
              </a:lnSpc>
              <a:buClr>
                <a:srgbClr val="990000"/>
              </a:buClr>
              <a:buFont typeface="Wingdings" pitchFamily="2" charset="2"/>
              <a:buNone/>
              <a:defRPr/>
            </a:pPr>
            <a:r>
              <a:rPr lang="zh-CN" altLang="en-US" sz="900" dirty="0">
                <a:solidFill>
                  <a:srgbClr val="FFFFFF"/>
                </a:solidFill>
                <a:latin typeface="FrutigerNext LT Regular" pitchFamily="34" charset="0"/>
              </a:rPr>
              <a:t>外部使用字体 </a:t>
            </a:r>
            <a:r>
              <a:rPr lang="en-US" altLang="zh-CN" sz="900" dirty="0">
                <a:solidFill>
                  <a:srgbClr val="FFFFFF"/>
                </a:solidFill>
                <a:latin typeface="FrutigerNext LT Regular" pitchFamily="34" charset="0"/>
              </a:rPr>
              <a:t>: Arial</a:t>
            </a:r>
          </a:p>
          <a:p>
            <a:pPr algn="r" defTabSz="656841">
              <a:lnSpc>
                <a:spcPct val="7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中文正文</a:t>
            </a:r>
            <a:r>
              <a:rPr lang="en-US" altLang="zh-CN" sz="900" dirty="0">
                <a:solidFill>
                  <a:srgbClr val="FFFFFF"/>
                </a:solidFill>
                <a:latin typeface="Arial" charset="0"/>
              </a:rPr>
              <a:t>:18-20pt</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子目录</a:t>
            </a:r>
            <a:r>
              <a:rPr lang="en-US" altLang="zh-CN" sz="900" dirty="0">
                <a:solidFill>
                  <a:srgbClr val="FFFFFF"/>
                </a:solidFill>
                <a:latin typeface="Arial" charset="0"/>
              </a:rPr>
              <a:t>(2-5</a:t>
            </a:r>
            <a:r>
              <a:rPr lang="zh-CN" altLang="en-US" sz="900" dirty="0">
                <a:solidFill>
                  <a:srgbClr val="FFFFFF"/>
                </a:solidFill>
                <a:latin typeface="Arial" charset="0"/>
              </a:rPr>
              <a:t>级</a:t>
            </a:r>
            <a:r>
              <a:rPr lang="en-US" altLang="zh-CN" sz="900" dirty="0">
                <a:solidFill>
                  <a:srgbClr val="FFFFFF"/>
                </a:solidFill>
                <a:latin typeface="Arial" charset="0"/>
              </a:rPr>
              <a:t>):18pt </a:t>
            </a: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颜色</a:t>
            </a:r>
            <a:r>
              <a:rPr lang="en-US" altLang="zh-CN" sz="900" dirty="0">
                <a:solidFill>
                  <a:srgbClr val="FFFFFF"/>
                </a:solidFill>
                <a:latin typeface="Arial" charset="0"/>
              </a:rPr>
              <a:t>:</a:t>
            </a:r>
            <a:r>
              <a:rPr lang="zh-CN" altLang="en-US" sz="900" dirty="0">
                <a:solidFill>
                  <a:srgbClr val="FFFFFF"/>
                </a:solidFill>
                <a:latin typeface="Arial" charset="0"/>
              </a:rPr>
              <a:t>黑色</a:t>
            </a:r>
          </a:p>
          <a:p>
            <a:pPr algn="r" defTabSz="656841">
              <a:lnSpc>
                <a:spcPct val="125000"/>
              </a:lnSpc>
              <a:buClr>
                <a:srgbClr val="990000"/>
              </a:buClr>
              <a:buFont typeface="Wingdings" pitchFamily="2" charset="2"/>
              <a:buNone/>
              <a:defRPr/>
            </a:pPr>
            <a:r>
              <a:rPr lang="zh-CN" altLang="en-US" sz="900" dirty="0">
                <a:solidFill>
                  <a:srgbClr val="FFFFFF"/>
                </a:solidFill>
                <a:latin typeface="Arial" charset="0"/>
              </a:rPr>
              <a:t>字体</a:t>
            </a:r>
            <a:r>
              <a:rPr lang="en-US" altLang="zh-CN" sz="900" dirty="0">
                <a:solidFill>
                  <a:srgbClr val="FFFFFF"/>
                </a:solidFill>
                <a:latin typeface="Arial" charset="0"/>
              </a:rPr>
              <a:t>:</a:t>
            </a:r>
            <a:r>
              <a:rPr lang="zh-CN" altLang="en-US" sz="900" dirty="0">
                <a:solidFill>
                  <a:srgbClr val="FFFFFF"/>
                </a:solidFill>
                <a:latin typeface="Arial" charset="0"/>
              </a:rPr>
              <a:t>细黑体 </a:t>
            </a: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FFFFFF"/>
              </a:solidFill>
              <a:latin typeface="Arial" charset="0"/>
            </a:endParaRPr>
          </a:p>
          <a:p>
            <a:pPr algn="r" defTabSz="656841">
              <a:lnSpc>
                <a:spcPct val="12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endParaRPr lang="en-US" altLang="zh-CN" sz="900" dirty="0">
              <a:solidFill>
                <a:srgbClr val="FFFFFF"/>
              </a:solidFill>
              <a:latin typeface="Arial" charset="0"/>
            </a:endParaRPr>
          </a:p>
          <a:p>
            <a:pPr algn="r" defTabSz="656841">
              <a:lnSpc>
                <a:spcPct val="125000"/>
              </a:lnSpc>
              <a:buClr>
                <a:srgbClr val="990000"/>
              </a:buClr>
              <a:buFont typeface="Wingdings" pitchFamily="2" charset="2"/>
              <a:buNone/>
              <a:defRPr/>
            </a:pPr>
            <a:endParaRPr lang="zh-CN" altLang="en-US" sz="900" dirty="0">
              <a:solidFill>
                <a:srgbClr val="080808"/>
              </a:solidFill>
              <a:latin typeface="Arial" charset="0"/>
            </a:endParaRPr>
          </a:p>
        </p:txBody>
      </p:sp>
      <p:sp>
        <p:nvSpPr>
          <p:cNvPr id="663556" name="Rectangle 4"/>
          <p:cNvSpPr>
            <a:spLocks noChangeArrowheads="1"/>
          </p:cNvSpPr>
          <p:nvPr/>
        </p:nvSpPr>
        <p:spPr bwMode="auto">
          <a:xfrm>
            <a:off x="9269413" y="4085333"/>
            <a:ext cx="919162" cy="238333"/>
          </a:xfrm>
          <a:prstGeom prst="rect">
            <a:avLst/>
          </a:prstGeom>
          <a:solidFill>
            <a:schemeClr val="bg1"/>
          </a:solidFill>
          <a:ln w="9525" algn="ctr">
            <a:noFill/>
            <a:miter lim="800000"/>
            <a:headEnd/>
            <a:tailEnd/>
          </a:ln>
          <a:effectLst/>
        </p:spPr>
        <p:txBody>
          <a:bodyPr lIns="68404" tIns="34194" rIns="68404" bIns="34194" anchor="ctr">
            <a:spAutoFit/>
          </a:bodyP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5365" name="Group 5"/>
          <p:cNvGrpSpPr>
            <a:grpSpLocks/>
          </p:cNvGrpSpPr>
          <p:nvPr/>
        </p:nvGrpSpPr>
        <p:grpSpPr bwMode="auto">
          <a:xfrm>
            <a:off x="9351963" y="3959229"/>
            <a:ext cx="741362" cy="138113"/>
            <a:chOff x="6657" y="3492"/>
            <a:chExt cx="527" cy="121"/>
          </a:xfrm>
        </p:grpSpPr>
        <p:sp>
          <p:nvSpPr>
            <p:cNvPr id="663558" name="Rectangle 6"/>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59" name="Rectangle 7"/>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0" name="Rectangle 8"/>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1" name="Rectangle 9"/>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66" name="Group 10"/>
          <p:cNvGrpSpPr>
            <a:grpSpLocks/>
          </p:cNvGrpSpPr>
          <p:nvPr/>
        </p:nvGrpSpPr>
        <p:grpSpPr bwMode="auto">
          <a:xfrm>
            <a:off x="9351963" y="4652967"/>
            <a:ext cx="741362" cy="136525"/>
            <a:chOff x="6657" y="4103"/>
            <a:chExt cx="527" cy="121"/>
          </a:xfrm>
        </p:grpSpPr>
        <p:sp>
          <p:nvSpPr>
            <p:cNvPr id="663563" name="Rectangle 11"/>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4" name="Rectangle 12"/>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5" name="Rectangle 13"/>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6" name="Rectangle 14"/>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67" name="Group 15"/>
          <p:cNvGrpSpPr>
            <a:grpSpLocks/>
          </p:cNvGrpSpPr>
          <p:nvPr/>
        </p:nvGrpSpPr>
        <p:grpSpPr bwMode="auto">
          <a:xfrm>
            <a:off x="9351963" y="4837113"/>
            <a:ext cx="741362" cy="138112"/>
            <a:chOff x="6657" y="4266"/>
            <a:chExt cx="527" cy="121"/>
          </a:xfrm>
        </p:grpSpPr>
        <p:sp>
          <p:nvSpPr>
            <p:cNvPr id="663568" name="Rectangle 16"/>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69" name="Rectangle 17"/>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0" name="Rectangle 18"/>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1" name="Rectangle 19"/>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68" name="Group 20"/>
          <p:cNvGrpSpPr>
            <a:grpSpLocks/>
          </p:cNvGrpSpPr>
          <p:nvPr/>
        </p:nvGrpSpPr>
        <p:grpSpPr bwMode="auto">
          <a:xfrm>
            <a:off x="9351963" y="4146554"/>
            <a:ext cx="741362" cy="136525"/>
            <a:chOff x="6657" y="3656"/>
            <a:chExt cx="527" cy="121"/>
          </a:xfrm>
        </p:grpSpPr>
        <p:sp>
          <p:nvSpPr>
            <p:cNvPr id="663573" name="Rectangle 21"/>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4" name="Rectangle 22"/>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5" name="Rectangle 23"/>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6" name="Rectangle 24"/>
            <p:cNvSpPr>
              <a:spLocks noChangeArrowheads="1"/>
            </p:cNvSpPr>
            <p:nvPr/>
          </p:nvSpPr>
          <p:spPr bwMode="auto">
            <a:xfrm flipV="1">
              <a:off x="7052" y="3656"/>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69" name="Group 25"/>
          <p:cNvGrpSpPr>
            <a:grpSpLocks/>
          </p:cNvGrpSpPr>
          <p:nvPr/>
        </p:nvGrpSpPr>
        <p:grpSpPr bwMode="auto">
          <a:xfrm>
            <a:off x="9351963" y="4468817"/>
            <a:ext cx="741362" cy="136525"/>
            <a:chOff x="6657" y="3941"/>
            <a:chExt cx="527" cy="121"/>
          </a:xfrm>
        </p:grpSpPr>
        <p:sp>
          <p:nvSpPr>
            <p:cNvPr id="663578" name="Rectangle 26"/>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79" name="Rectangle 27"/>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0" name="Rectangle 28"/>
            <p:cNvSpPr>
              <a:spLocks noChangeArrowheads="1"/>
            </p:cNvSpPr>
            <p:nvPr/>
          </p:nvSpPr>
          <p:spPr bwMode="auto">
            <a:xfrm flipV="1">
              <a:off x="7052" y="394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1" name="Rectangle 29"/>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70" name="Group 30"/>
          <p:cNvGrpSpPr>
            <a:grpSpLocks/>
          </p:cNvGrpSpPr>
          <p:nvPr/>
        </p:nvGrpSpPr>
        <p:grpSpPr bwMode="auto">
          <a:xfrm>
            <a:off x="9351963" y="5022854"/>
            <a:ext cx="741362" cy="138113"/>
            <a:chOff x="6657" y="4430"/>
            <a:chExt cx="527" cy="121"/>
          </a:xfrm>
        </p:grpSpPr>
        <p:sp>
          <p:nvSpPr>
            <p:cNvPr id="663583" name="Rectangle 31"/>
            <p:cNvSpPr>
              <a:spLocks noChangeArrowheads="1"/>
            </p:cNvSpPr>
            <p:nvPr/>
          </p:nvSpPr>
          <p:spPr bwMode="auto">
            <a:xfrm flipV="1">
              <a:off x="6789" y="4430"/>
              <a:ext cx="132" cy="121"/>
            </a:xfrm>
            <a:prstGeom prst="rect">
              <a:avLst/>
            </a:prstGeom>
            <a:solidFill>
              <a:schemeClr val="hlink"/>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4" name="Rectangle 32"/>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5" name="Rectangle 33"/>
            <p:cNvSpPr>
              <a:spLocks noChangeArrowheads="1"/>
            </p:cNvSpPr>
            <p:nvPr/>
          </p:nvSpPr>
          <p:spPr bwMode="auto">
            <a:xfrm flipV="1">
              <a:off x="7052" y="4430"/>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6" name="Rectangle 34"/>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71" name="Group 35"/>
          <p:cNvGrpSpPr>
            <a:grpSpLocks/>
          </p:cNvGrpSpPr>
          <p:nvPr/>
        </p:nvGrpSpPr>
        <p:grpSpPr bwMode="auto">
          <a:xfrm>
            <a:off x="9351963" y="3775079"/>
            <a:ext cx="741362" cy="138113"/>
            <a:chOff x="6657" y="3329"/>
            <a:chExt cx="527" cy="122"/>
          </a:xfrm>
        </p:grpSpPr>
        <p:sp>
          <p:nvSpPr>
            <p:cNvPr id="663588" name="Rectangle 36"/>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89" name="Rectangle 37"/>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0" name="Rectangle 38"/>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1" name="Rectangle 39"/>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72" name="Group 40"/>
          <p:cNvGrpSpPr>
            <a:grpSpLocks/>
          </p:cNvGrpSpPr>
          <p:nvPr/>
        </p:nvGrpSpPr>
        <p:grpSpPr bwMode="auto">
          <a:xfrm>
            <a:off x="9351963" y="3451229"/>
            <a:ext cx="741362" cy="136525"/>
            <a:chOff x="6657" y="3043"/>
            <a:chExt cx="527" cy="121"/>
          </a:xfrm>
        </p:grpSpPr>
        <p:sp>
          <p:nvSpPr>
            <p:cNvPr id="663593" name="Rectangle 41"/>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4" name="Rectangle 42"/>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5" name="Rectangle 43"/>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6" name="Rectangle 44"/>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grpSp>
        <p:nvGrpSpPr>
          <p:cNvPr id="15373" name="Group 45"/>
          <p:cNvGrpSpPr>
            <a:grpSpLocks/>
          </p:cNvGrpSpPr>
          <p:nvPr/>
        </p:nvGrpSpPr>
        <p:grpSpPr bwMode="auto">
          <a:xfrm>
            <a:off x="9351963" y="3265488"/>
            <a:ext cx="741362" cy="138112"/>
            <a:chOff x="6657" y="2881"/>
            <a:chExt cx="527" cy="121"/>
          </a:xfrm>
        </p:grpSpPr>
        <p:sp>
          <p:nvSpPr>
            <p:cNvPr id="663598" name="Rectangle 46"/>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599" name="Rectangle 47"/>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600" name="Rectangle 48"/>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sp>
          <p:nvSpPr>
            <p:cNvPr id="663601" name="Rectangle 49"/>
            <p:cNvSpPr>
              <a:spLocks noChangeArrowheads="1"/>
            </p:cNvSpPr>
            <p:nvPr/>
          </p:nvSpPr>
          <p:spPr bwMode="auto">
            <a:xfrm flipV="1">
              <a:off x="6789" y="2881"/>
              <a:ext cx="132" cy="121"/>
            </a:xfrm>
            <a:prstGeom prst="rect">
              <a:avLst/>
            </a:prstGeom>
            <a:solidFill>
              <a:schemeClr val="tx1"/>
            </a:solidFill>
            <a:ln w="9525">
              <a:noFill/>
              <a:miter lim="800000"/>
              <a:headEnd/>
              <a:tailEnd/>
            </a:ln>
            <a:effectLst/>
          </p:spPr>
          <p:txBody>
            <a:bodyPr wrap="none" anchor="ctr"/>
            <a:lstStyle/>
            <a:p>
              <a:pPr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sp>
        <p:nvSpPr>
          <p:cNvPr id="663602" name="Rectangle 50"/>
          <p:cNvSpPr>
            <a:spLocks noChangeArrowheads="1"/>
          </p:cNvSpPr>
          <p:nvPr/>
        </p:nvSpPr>
        <p:spPr bwMode="auto">
          <a:xfrm>
            <a:off x="9199569" y="1698625"/>
            <a:ext cx="1050925" cy="1990725"/>
          </a:xfrm>
          <a:prstGeom prst="rect">
            <a:avLst/>
          </a:prstGeom>
          <a:noFill/>
          <a:ln w="9525">
            <a:noFill/>
            <a:miter lim="800000"/>
            <a:headEnd/>
            <a:tailEnd/>
          </a:ln>
          <a:effectLst/>
        </p:spPr>
        <p:txBody>
          <a:bodyPr lIns="65691" tIns="32839" rIns="65691" bIns="32839"/>
          <a:lstStyle/>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配色参考方案：</a:t>
            </a:r>
          </a:p>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建议同一页面内不超过四种颜色，以下是９组配色方案，同一页面内只选择一组使用。</a:t>
            </a:r>
            <a:endParaRPr lang="en-US" altLang="zh-CN" sz="900" dirty="0">
              <a:solidFill>
                <a:srgbClr val="FFFFFF"/>
              </a:solidFill>
              <a:latin typeface="华文细黑" pitchFamily="2" charset="-122"/>
            </a:endParaRPr>
          </a:p>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（仅供参考）</a:t>
            </a:r>
          </a:p>
          <a:p>
            <a:pPr defTabSz="656841">
              <a:lnSpc>
                <a:spcPct val="125000"/>
              </a:lnSpc>
              <a:buClr>
                <a:srgbClr val="990000"/>
              </a:buClr>
              <a:buFont typeface="Wingdings" pitchFamily="2" charset="2"/>
              <a:buNone/>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zh-CN" altLang="en-US" sz="900" dirty="0">
              <a:solidFill>
                <a:srgbClr val="FFFFFF"/>
              </a:solidFill>
              <a:latin typeface="华文细黑" pitchFamily="2" charset="-122"/>
            </a:endParaRPr>
          </a:p>
        </p:txBody>
      </p:sp>
      <p:sp>
        <p:nvSpPr>
          <p:cNvPr id="663603" name="Rectangle 51"/>
          <p:cNvSpPr>
            <a:spLocks noChangeArrowheads="1"/>
          </p:cNvSpPr>
          <p:nvPr/>
        </p:nvSpPr>
        <p:spPr bwMode="auto">
          <a:xfrm>
            <a:off x="9199569" y="-46034"/>
            <a:ext cx="1050925" cy="628651"/>
          </a:xfrm>
          <a:prstGeom prst="rect">
            <a:avLst/>
          </a:prstGeom>
          <a:noFill/>
          <a:ln w="9525">
            <a:noFill/>
            <a:miter lim="800000"/>
            <a:headEnd/>
            <a:tailEnd/>
          </a:ln>
          <a:effectLst/>
        </p:spPr>
        <p:txBody>
          <a:bodyPr lIns="65691" tIns="32839" rIns="65691" bIns="32839"/>
          <a:lstStyle/>
          <a:p>
            <a:pPr defTabSz="656841">
              <a:lnSpc>
                <a:spcPct val="120000"/>
              </a:lnSpc>
              <a:buClr>
                <a:srgbClr val="990000"/>
              </a:buClr>
              <a:buFont typeface="Wingdings" pitchFamily="2" charset="2"/>
              <a:buNone/>
              <a:defRPr/>
            </a:pPr>
            <a:r>
              <a:rPr lang="zh-CN" altLang="en-US" sz="900" dirty="0">
                <a:solidFill>
                  <a:srgbClr val="FFFFFF"/>
                </a:solidFill>
                <a:latin typeface="华文细黑" pitchFamily="2" charset="-122"/>
              </a:rPr>
              <a:t>客户或者合作伙伴的标志放在右上角</a:t>
            </a:r>
            <a:r>
              <a:rPr lang="en-US" altLang="zh-CN" sz="900" dirty="0">
                <a:solidFill>
                  <a:srgbClr val="FFFFFF"/>
                </a:solidFill>
                <a:latin typeface="华文细黑" pitchFamily="2" charset="-122"/>
              </a:rPr>
              <a:t>.</a:t>
            </a:r>
          </a:p>
          <a:p>
            <a:pPr defTabSz="656841">
              <a:lnSpc>
                <a:spcPct val="125000"/>
              </a:lnSpc>
              <a:buClr>
                <a:srgbClr val="990000"/>
              </a:buClr>
              <a:buFont typeface="Wingdings" pitchFamily="2" charset="2"/>
              <a:buNone/>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en-US" altLang="zh-CN" sz="900" dirty="0">
              <a:solidFill>
                <a:srgbClr val="FFFFFF"/>
              </a:solidFill>
              <a:latin typeface="华文细黑" pitchFamily="2" charset="-122"/>
            </a:endParaRPr>
          </a:p>
          <a:p>
            <a:pPr defTabSz="656841">
              <a:lnSpc>
                <a:spcPct val="125000"/>
              </a:lnSpc>
              <a:buClr>
                <a:srgbClr val="990000"/>
              </a:buClr>
              <a:buFont typeface="Wingdings" pitchFamily="2" charset="2"/>
              <a:buChar char="n"/>
              <a:defRPr/>
            </a:pPr>
            <a:endParaRPr lang="zh-CN" altLang="en-US" sz="900" dirty="0">
              <a:solidFill>
                <a:srgbClr val="FFFFFF"/>
              </a:solidFill>
              <a:latin typeface="华文细黑" pitchFamily="2" charset="-122"/>
            </a:endParaRPr>
          </a:p>
        </p:txBody>
      </p:sp>
      <p:pic>
        <p:nvPicPr>
          <p:cNvPr id="15376" name="Picture 54" descr="图片3副本"/>
          <p:cNvPicPr>
            <a:picLocks noChangeAspect="1" noChangeArrowheads="1"/>
          </p:cNvPicPr>
          <p:nvPr/>
        </p:nvPicPr>
        <p:blipFill>
          <a:blip r:embed="rId6" cstate="print"/>
          <a:srcRect/>
          <a:stretch>
            <a:fillRect/>
          </a:stretch>
        </p:blipFill>
        <p:spPr bwMode="auto">
          <a:xfrm>
            <a:off x="7634289" y="4789490"/>
            <a:ext cx="971550" cy="230187"/>
          </a:xfrm>
          <a:prstGeom prst="rect">
            <a:avLst/>
          </a:prstGeom>
          <a:noFill/>
          <a:ln w="9525">
            <a:noFill/>
            <a:miter lim="800000"/>
            <a:headEnd/>
            <a:tailEnd/>
          </a:ln>
        </p:spPr>
      </p:pic>
      <p:sp>
        <p:nvSpPr>
          <p:cNvPr id="15377" name="Rectangle 55"/>
          <p:cNvSpPr>
            <a:spLocks noGrp="1" noChangeArrowheads="1"/>
          </p:cNvSpPr>
          <p:nvPr>
            <p:ph type="title"/>
          </p:nvPr>
        </p:nvSpPr>
        <p:spPr bwMode="auto">
          <a:xfrm>
            <a:off x="606425" y="206375"/>
            <a:ext cx="8231188" cy="857250"/>
          </a:xfrm>
          <a:prstGeom prst="rect">
            <a:avLst/>
          </a:prstGeom>
          <a:noFill/>
          <a:ln w="9525">
            <a:noFill/>
            <a:miter lim="800000"/>
            <a:headEnd/>
            <a:tailEnd/>
          </a:ln>
        </p:spPr>
        <p:txBody>
          <a:bodyPr vert="horz" wrap="square" lIns="68414" tIns="34203" rIns="68414" bIns="34203" numCol="1" anchor="ctr" anchorCtr="0" compatLnSpc="1">
            <a:prstTxWarp prst="textNoShape">
              <a:avLst/>
            </a:prstTxWarp>
          </a:bodyPr>
          <a:lstStyle/>
          <a:p>
            <a:pPr lvl="0"/>
            <a:r>
              <a:rPr lang="zh-CN" altLang="en-US" smtClean="0"/>
              <a:t>单击此处编辑母版标题样式</a:t>
            </a:r>
          </a:p>
        </p:txBody>
      </p:sp>
      <p:sp>
        <p:nvSpPr>
          <p:cNvPr id="15378" name="Rectangle 56"/>
          <p:cNvSpPr>
            <a:spLocks noGrp="1" noChangeArrowheads="1"/>
          </p:cNvSpPr>
          <p:nvPr>
            <p:ph type="body" idx="1"/>
          </p:nvPr>
        </p:nvSpPr>
        <p:spPr bwMode="auto">
          <a:xfrm>
            <a:off x="661988" y="1200154"/>
            <a:ext cx="8229600" cy="3394075"/>
          </a:xfrm>
          <a:prstGeom prst="rect">
            <a:avLst/>
          </a:prstGeom>
          <a:noFill/>
          <a:ln w="9525">
            <a:noFill/>
            <a:miter lim="800000"/>
            <a:headEnd/>
            <a:tailEnd/>
          </a:ln>
        </p:spPr>
        <p:txBody>
          <a:bodyPr vert="horz" wrap="square" lIns="68414" tIns="34203" rIns="68414" bIns="34203"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7" name="Rectangle 6"/>
          <p:cNvSpPr>
            <a:spLocks noChangeArrowheads="1"/>
          </p:cNvSpPr>
          <p:nvPr/>
        </p:nvSpPr>
        <p:spPr bwMode="auto">
          <a:xfrm>
            <a:off x="3700468" y="4811715"/>
            <a:ext cx="1414215" cy="231806"/>
          </a:xfrm>
          <a:prstGeom prst="rect">
            <a:avLst/>
          </a:prstGeom>
          <a:noFill/>
          <a:ln w="9525" algn="ctr">
            <a:noFill/>
            <a:miter lim="800000"/>
            <a:headEnd/>
            <a:tailEnd/>
          </a:ln>
          <a:effectLst/>
        </p:spPr>
        <p:txBody>
          <a:bodyPr wrap="none" lIns="77175" tIns="38582" rIns="77175" bIns="38582">
            <a:spAutoFit/>
          </a:bodyPr>
          <a:lstStyle/>
          <a:p>
            <a:pPr defTabSz="778436" eaLnBrk="0" hangingPunct="0">
              <a:defRPr/>
            </a:pPr>
            <a:r>
              <a:rPr lang="en-US" altLang="zh-CN" sz="1000" b="1" dirty="0">
                <a:solidFill>
                  <a:srgbClr val="000000"/>
                </a:solidFill>
                <a:latin typeface="Arial" charset="0"/>
                <a:ea typeface="MS PGothic" pitchFamily="34" charset="-128"/>
                <a:cs typeface="Arial" charset="0"/>
              </a:rPr>
              <a:t>Huawei Confidential </a:t>
            </a:r>
          </a:p>
        </p:txBody>
      </p:sp>
      <p:sp>
        <p:nvSpPr>
          <p:cNvPr id="58" name="Text Box 3"/>
          <p:cNvSpPr txBox="1">
            <a:spLocks noChangeArrowheads="1"/>
          </p:cNvSpPr>
          <p:nvPr/>
        </p:nvSpPr>
        <p:spPr bwMode="auto">
          <a:xfrm>
            <a:off x="847728" y="4783138"/>
            <a:ext cx="2339025" cy="235764"/>
          </a:xfrm>
          <a:prstGeom prst="rect">
            <a:avLst/>
          </a:prstGeom>
          <a:noFill/>
          <a:ln w="9525">
            <a:noFill/>
            <a:miter lim="800000"/>
            <a:headEnd/>
            <a:tailEnd/>
          </a:ln>
        </p:spPr>
        <p:txBody>
          <a:bodyPr wrap="none" lIns="81083" tIns="40542" rIns="81083" bIns="40542">
            <a:spAutoFit/>
          </a:bodyPr>
          <a:lstStyle/>
          <a:p>
            <a:pPr eaLnBrk="0" hangingPunct="0">
              <a:defRPr/>
            </a:pPr>
            <a:r>
              <a:rPr lang="en-US" altLang="zh-CN" sz="1000" dirty="0">
                <a:solidFill>
                  <a:srgbClr val="080808"/>
                </a:solidFill>
                <a:latin typeface="FrutigerNext LT Bold" pitchFamily="1" charset="0"/>
                <a:ea typeface="ＭＳ Ｐゴシック" pitchFamily="34" charset="-128"/>
              </a:rPr>
              <a:t>HUAWEI TECHNOLOGIES CO., LTD.</a:t>
            </a:r>
            <a:endParaRPr lang="en-US" altLang="zh-CN" sz="1000" dirty="0">
              <a:solidFill>
                <a:srgbClr val="080808"/>
              </a:solidFill>
              <a:latin typeface="Arial" charset="0"/>
              <a:ea typeface="ＭＳ Ｐゴシック" pitchFamily="34" charset="-128"/>
            </a:endParaRPr>
          </a:p>
        </p:txBody>
      </p:sp>
      <p:sp>
        <p:nvSpPr>
          <p:cNvPr id="62" name="Rectangle 4"/>
          <p:cNvSpPr>
            <a:spLocks noGrp="1" noChangeArrowheads="1"/>
          </p:cNvSpPr>
          <p:nvPr>
            <p:ph type="dt" sz="half" idx="2"/>
          </p:nvPr>
        </p:nvSpPr>
        <p:spPr bwMode="auto">
          <a:xfrm>
            <a:off x="6027744" y="4779963"/>
            <a:ext cx="1057275" cy="825500"/>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900" b="0" dirty="0">
                <a:solidFill>
                  <a:srgbClr val="080808"/>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CEBBADE4-399C-4C0D-9E62-8C9882934DE5}" type="slidenum">
              <a:rPr lang="de-DE" altLang="zh-CN"/>
              <a:pPr>
                <a:defRPr/>
              </a:pPr>
              <a:t>‹#›</a:t>
            </a:fld>
            <a:endParaRPr lang="en-GB" altLang="zh-CN"/>
          </a:p>
        </p:txBody>
      </p:sp>
    </p:spTree>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Lst>
  <p:txStyles>
    <p:titleStyle>
      <a:lvl1pPr algn="l" defTabSz="655545" rtl="0" eaLnBrk="0" fontAlgn="base" hangingPunct="0">
        <a:spcBef>
          <a:spcPct val="0"/>
        </a:spcBef>
        <a:spcAft>
          <a:spcPct val="0"/>
        </a:spcAft>
        <a:defRPr sz="2500">
          <a:solidFill>
            <a:srgbClr val="990000"/>
          </a:solidFill>
          <a:latin typeface="+mj-lt"/>
          <a:ea typeface="+mj-ea"/>
          <a:cs typeface="+mj-cs"/>
        </a:defRPr>
      </a:lvl1pPr>
      <a:lvl2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2pPr>
      <a:lvl3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3pPr>
      <a:lvl4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4pPr>
      <a:lvl5pPr algn="l" defTabSz="655545" rtl="0" eaLnBrk="0" fontAlgn="base" hangingPunct="0">
        <a:spcBef>
          <a:spcPct val="0"/>
        </a:spcBef>
        <a:spcAft>
          <a:spcPct val="0"/>
        </a:spcAft>
        <a:defRPr sz="2500">
          <a:solidFill>
            <a:srgbClr val="990000"/>
          </a:solidFill>
          <a:latin typeface="Corbel" pitchFamily="34" charset="0"/>
          <a:ea typeface="楷体" pitchFamily="49" charset="-122"/>
        </a:defRPr>
      </a:lvl5pPr>
      <a:lvl6pPr marL="342080" algn="l" defTabSz="656841" rtl="0" fontAlgn="base">
        <a:spcBef>
          <a:spcPct val="0"/>
        </a:spcBef>
        <a:spcAft>
          <a:spcPct val="0"/>
        </a:spcAft>
        <a:defRPr sz="2600">
          <a:solidFill>
            <a:srgbClr val="990000"/>
          </a:solidFill>
          <a:latin typeface="FrutigerNext LT Medium" pitchFamily="34" charset="0"/>
          <a:ea typeface="黑体" pitchFamily="2" charset="-122"/>
        </a:defRPr>
      </a:lvl6pPr>
      <a:lvl7pPr marL="684166" algn="l" defTabSz="656841" rtl="0" fontAlgn="base">
        <a:spcBef>
          <a:spcPct val="0"/>
        </a:spcBef>
        <a:spcAft>
          <a:spcPct val="0"/>
        </a:spcAft>
        <a:defRPr sz="2600">
          <a:solidFill>
            <a:srgbClr val="990000"/>
          </a:solidFill>
          <a:latin typeface="FrutigerNext LT Medium" pitchFamily="34" charset="0"/>
          <a:ea typeface="黑体" pitchFamily="2" charset="-122"/>
        </a:defRPr>
      </a:lvl7pPr>
      <a:lvl8pPr marL="1026238" algn="l" defTabSz="656841" rtl="0" fontAlgn="base">
        <a:spcBef>
          <a:spcPct val="0"/>
        </a:spcBef>
        <a:spcAft>
          <a:spcPct val="0"/>
        </a:spcAft>
        <a:defRPr sz="2600">
          <a:solidFill>
            <a:srgbClr val="990000"/>
          </a:solidFill>
          <a:latin typeface="FrutigerNext LT Medium" pitchFamily="34" charset="0"/>
          <a:ea typeface="黑体" pitchFamily="2" charset="-122"/>
        </a:defRPr>
      </a:lvl8pPr>
      <a:lvl9pPr marL="1368316" algn="l" defTabSz="656841"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244440" indent="-244440" algn="l" defTabSz="655545" rtl="0" eaLnBrk="0" fontAlgn="base" hangingPunct="0">
        <a:lnSpc>
          <a:spcPct val="140000"/>
        </a:lnSpc>
        <a:spcBef>
          <a:spcPct val="0"/>
        </a:spcBef>
        <a:spcAft>
          <a:spcPct val="0"/>
        </a:spcAft>
        <a:buClr>
          <a:schemeClr val="tx2"/>
        </a:buClr>
        <a:buFont typeface="Wingdings" pitchFamily="2" charset="2"/>
        <a:buChar char="n"/>
        <a:defRPr sz="1600" b="1">
          <a:solidFill>
            <a:srgbClr val="080808"/>
          </a:solidFill>
          <a:latin typeface="+mn-lt"/>
          <a:ea typeface="+mn-ea"/>
          <a:cs typeface="+mn-cs"/>
        </a:defRPr>
      </a:lvl1pPr>
      <a:lvl2pPr marL="533324" indent="-203171" algn="l" defTabSz="655545" rtl="0" eaLnBrk="0" fontAlgn="base" hangingPunct="0">
        <a:lnSpc>
          <a:spcPct val="140000"/>
        </a:lnSpc>
        <a:spcBef>
          <a:spcPct val="0"/>
        </a:spcBef>
        <a:spcAft>
          <a:spcPct val="0"/>
        </a:spcAft>
        <a:buClr>
          <a:schemeClr val="tx1"/>
        </a:buClr>
        <a:buFont typeface="FrutigerNext LT Regular" pitchFamily="34" charset="0"/>
        <a:buChar char="›"/>
        <a:defRPr sz="1300">
          <a:solidFill>
            <a:schemeClr val="tx1"/>
          </a:solidFill>
          <a:latin typeface="+mn-lt"/>
          <a:ea typeface="+mn-ea"/>
        </a:defRPr>
      </a:lvl2pPr>
      <a:lvl3pPr marL="820622" indent="-163490" algn="l" defTabSz="655545" rtl="0" eaLnBrk="0" fontAlgn="base" hangingPunct="0">
        <a:lnSpc>
          <a:spcPct val="140000"/>
        </a:lnSpc>
        <a:spcBef>
          <a:spcPct val="0"/>
        </a:spcBef>
        <a:spcAft>
          <a:spcPct val="0"/>
        </a:spcAft>
        <a:buFont typeface="FrutigerNext LT Light"/>
        <a:buChar char="»"/>
        <a:defRPr sz="1300">
          <a:solidFill>
            <a:schemeClr val="tx1"/>
          </a:solidFill>
          <a:latin typeface="FrutigerNext LT Light" pitchFamily="34" charset="0"/>
          <a:ea typeface="+mn-ea"/>
        </a:defRPr>
      </a:lvl3pPr>
      <a:lvl4pPr marL="1147600" indent="-163490" algn="l" defTabSz="655545" rtl="0" eaLnBrk="0" fontAlgn="base" hangingPunct="0">
        <a:lnSpc>
          <a:spcPct val="140000"/>
        </a:lnSpc>
        <a:spcBef>
          <a:spcPct val="0"/>
        </a:spcBef>
        <a:spcAft>
          <a:spcPct val="0"/>
        </a:spcAft>
        <a:buChar char="–"/>
        <a:defRPr sz="1100">
          <a:solidFill>
            <a:srgbClr val="080808"/>
          </a:solidFill>
          <a:latin typeface="+mj-lt"/>
          <a:ea typeface="+mn-ea"/>
        </a:defRPr>
      </a:lvl4pPr>
      <a:lvl5pPr marL="1477754" indent="-163490" algn="l" defTabSz="655545" rtl="0" eaLnBrk="0" fontAlgn="base" hangingPunct="0">
        <a:lnSpc>
          <a:spcPct val="140000"/>
        </a:lnSpc>
        <a:spcBef>
          <a:spcPct val="0"/>
        </a:spcBef>
        <a:spcAft>
          <a:spcPct val="0"/>
        </a:spcAft>
        <a:buFont typeface="FrutigerNext LT Medium"/>
        <a:buChar char="~"/>
        <a:defRPr sz="1000">
          <a:solidFill>
            <a:srgbClr val="080808"/>
          </a:solidFill>
          <a:latin typeface="+mj-lt"/>
          <a:ea typeface="+mn-ea"/>
        </a:defRPr>
      </a:lvl5pPr>
      <a:lvl6pPr marL="1820864"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6pPr>
      <a:lvl7pPr marL="2162947"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7pPr>
      <a:lvl8pPr marL="2505025"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8pPr>
      <a:lvl9pPr marL="2847102" indent="-165098" algn="l" defTabSz="656841" rtl="0" fontAlgn="base">
        <a:lnSpc>
          <a:spcPct val="140000"/>
        </a:lnSpc>
        <a:spcBef>
          <a:spcPct val="0"/>
        </a:spcBef>
        <a:spcAft>
          <a:spcPct val="0"/>
        </a:spcAft>
        <a:buFont typeface="FrutigerNext LT Medium" pitchFamily="34" charset="0"/>
        <a:buChar char="~"/>
        <a:defRPr sz="1000">
          <a:solidFill>
            <a:srgbClr val="080808"/>
          </a:solidFill>
          <a:latin typeface="+mj-lt"/>
          <a:ea typeface="+mn-ea"/>
        </a:defRPr>
      </a:lvl9pPr>
    </p:bodyStyle>
    <p:otherStyle>
      <a:defPPr>
        <a:defRPr lang="zh-CN"/>
      </a:defPPr>
      <a:lvl1pPr marL="0" algn="l" defTabSz="684166" rtl="0" eaLnBrk="1" latinLnBrk="0" hangingPunct="1">
        <a:defRPr sz="1300" kern="1200">
          <a:solidFill>
            <a:schemeClr val="tx1"/>
          </a:solidFill>
          <a:latin typeface="+mn-lt"/>
          <a:ea typeface="+mn-ea"/>
          <a:cs typeface="+mn-cs"/>
        </a:defRPr>
      </a:lvl1pPr>
      <a:lvl2pPr marL="342080" algn="l" defTabSz="684166" rtl="0" eaLnBrk="1" latinLnBrk="0" hangingPunct="1">
        <a:defRPr sz="1300" kern="1200">
          <a:solidFill>
            <a:schemeClr val="tx1"/>
          </a:solidFill>
          <a:latin typeface="+mn-lt"/>
          <a:ea typeface="+mn-ea"/>
          <a:cs typeface="+mn-cs"/>
        </a:defRPr>
      </a:lvl2pPr>
      <a:lvl3pPr marL="684166" algn="l" defTabSz="684166" rtl="0" eaLnBrk="1" latinLnBrk="0" hangingPunct="1">
        <a:defRPr sz="1300" kern="1200">
          <a:solidFill>
            <a:schemeClr val="tx1"/>
          </a:solidFill>
          <a:latin typeface="+mn-lt"/>
          <a:ea typeface="+mn-ea"/>
          <a:cs typeface="+mn-cs"/>
        </a:defRPr>
      </a:lvl3pPr>
      <a:lvl4pPr marL="1026238" algn="l" defTabSz="684166" rtl="0" eaLnBrk="1" latinLnBrk="0" hangingPunct="1">
        <a:defRPr sz="1300" kern="1200">
          <a:solidFill>
            <a:schemeClr val="tx1"/>
          </a:solidFill>
          <a:latin typeface="+mn-lt"/>
          <a:ea typeface="+mn-ea"/>
          <a:cs typeface="+mn-cs"/>
        </a:defRPr>
      </a:lvl4pPr>
      <a:lvl5pPr marL="1368316" algn="l" defTabSz="684166" rtl="0" eaLnBrk="1" latinLnBrk="0" hangingPunct="1">
        <a:defRPr sz="1300" kern="1200">
          <a:solidFill>
            <a:schemeClr val="tx1"/>
          </a:solidFill>
          <a:latin typeface="+mn-lt"/>
          <a:ea typeface="+mn-ea"/>
          <a:cs typeface="+mn-cs"/>
        </a:defRPr>
      </a:lvl5pPr>
      <a:lvl6pPr marL="1710403" algn="l" defTabSz="684166" rtl="0" eaLnBrk="1" latinLnBrk="0" hangingPunct="1">
        <a:defRPr sz="1300" kern="1200">
          <a:solidFill>
            <a:schemeClr val="tx1"/>
          </a:solidFill>
          <a:latin typeface="+mn-lt"/>
          <a:ea typeface="+mn-ea"/>
          <a:cs typeface="+mn-cs"/>
        </a:defRPr>
      </a:lvl6pPr>
      <a:lvl7pPr marL="2052481" algn="l" defTabSz="684166" rtl="0" eaLnBrk="1" latinLnBrk="0" hangingPunct="1">
        <a:defRPr sz="1300" kern="1200">
          <a:solidFill>
            <a:schemeClr val="tx1"/>
          </a:solidFill>
          <a:latin typeface="+mn-lt"/>
          <a:ea typeface="+mn-ea"/>
          <a:cs typeface="+mn-cs"/>
        </a:defRPr>
      </a:lvl7pPr>
      <a:lvl8pPr marL="2394557" algn="l" defTabSz="684166" rtl="0" eaLnBrk="1" latinLnBrk="0" hangingPunct="1">
        <a:defRPr sz="1300" kern="1200">
          <a:solidFill>
            <a:schemeClr val="tx1"/>
          </a:solidFill>
          <a:latin typeface="+mn-lt"/>
          <a:ea typeface="+mn-ea"/>
          <a:cs typeface="+mn-cs"/>
        </a:defRPr>
      </a:lvl8pPr>
      <a:lvl9pPr marL="2736637" algn="l" defTabSz="684166" rtl="0" eaLnBrk="1" latinLnBrk="0" hangingPunct="1">
        <a:defRPr sz="13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386" name="Picture 6" descr="5"/>
          <p:cNvPicPr>
            <a:picLocks noChangeAspect="1" noChangeArrowheads="1"/>
          </p:cNvPicPr>
          <p:nvPr/>
        </p:nvPicPr>
        <p:blipFill>
          <a:blip r:embed="rId3" cstate="print"/>
          <a:srcRect/>
          <a:stretch>
            <a:fillRect/>
          </a:stretch>
        </p:blipFill>
        <p:spPr bwMode="auto">
          <a:xfrm>
            <a:off x="0" y="4422779"/>
            <a:ext cx="9144000" cy="720725"/>
          </a:xfrm>
          <a:prstGeom prst="rect">
            <a:avLst/>
          </a:prstGeom>
          <a:noFill/>
          <a:ln w="9525">
            <a:noFill/>
            <a:miter lim="800000"/>
            <a:headEnd/>
            <a:tailEnd/>
          </a:ln>
        </p:spPr>
      </p:pic>
      <p:sp>
        <p:nvSpPr>
          <p:cNvPr id="11269" name="Rectangle 10"/>
          <p:cNvSpPr>
            <a:spLocks noChangeArrowheads="1"/>
          </p:cNvSpPr>
          <p:nvPr/>
        </p:nvSpPr>
        <p:spPr bwMode="auto">
          <a:xfrm>
            <a:off x="-1952624" y="519114"/>
            <a:ext cx="1844675" cy="5019614"/>
          </a:xfrm>
          <a:prstGeom prst="rect">
            <a:avLst/>
          </a:prstGeom>
          <a:noFill/>
          <a:ln>
            <a:noFill/>
          </a:ln>
          <a:effectLst/>
          <a:extLst>
            <a:ext uri="{909E8E84-426E-40DD-AFC4-6F175D3DCCD1}"/>
            <a:ext uri="{91240B29-F687-4F45-9708-019B960494DF}"/>
            <a:ext uri="{AF507438-7753-43E0-B8FC-AC1667EBCBE1}"/>
          </a:extLst>
        </p:spPr>
        <p:txBody>
          <a:bodyPr lIns="71418" tIns="35704" rIns="71418" bIns="35704">
            <a:spAutoFit/>
          </a:bodyPr>
          <a:lstStyle/>
          <a:p>
            <a:pPr marL="305642" indent="-305642" algn="r" eaLnBrk="0" hangingPunct="0">
              <a:lnSpc>
                <a:spcPct val="125000"/>
              </a:lnSpc>
              <a:spcBef>
                <a:spcPct val="20000"/>
              </a:spcBef>
              <a:defRPr/>
            </a:pPr>
            <a:r>
              <a:rPr lang="zh-CN" altLang="en-US" sz="1000" dirty="0">
                <a:solidFill>
                  <a:srgbClr val="FFFFFF"/>
                </a:solidFill>
              </a:rPr>
              <a:t>英文标题</a:t>
            </a:r>
            <a:r>
              <a:rPr lang="en-US" altLang="zh-CN" sz="1000" dirty="0">
                <a:solidFill>
                  <a:srgbClr val="FFFFFF"/>
                </a:solidFill>
              </a:rPr>
              <a:t>:32-35pt  </a:t>
            </a:r>
            <a:endParaRPr lang="zh-CN" altLang="en-US"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颜色</a:t>
            </a:r>
            <a:r>
              <a:rPr lang="en-US" altLang="zh-CN" sz="1000" dirty="0">
                <a:solidFill>
                  <a:srgbClr val="FFFFFF"/>
                </a:solidFill>
              </a:rPr>
              <a:t>: R153 G0 B0</a:t>
            </a:r>
          </a:p>
          <a:p>
            <a:pPr marL="305642" indent="-305642" algn="r" eaLnBrk="0" hangingPunct="0">
              <a:lnSpc>
                <a:spcPct val="125000"/>
              </a:lnSpc>
              <a:spcBef>
                <a:spcPct val="20000"/>
              </a:spcBef>
              <a:defRPr/>
            </a:pPr>
            <a:r>
              <a:rPr lang="zh-CN" altLang="en-US" sz="1000" dirty="0">
                <a:solidFill>
                  <a:srgbClr val="FFFFFF"/>
                </a:solidFill>
              </a:rPr>
              <a:t>内部使用字体 </a:t>
            </a:r>
            <a:r>
              <a:rPr lang="en-US" altLang="zh-CN" sz="1000" dirty="0">
                <a:solidFill>
                  <a:srgbClr val="FFFFFF"/>
                </a:solidFill>
              </a:rPr>
              <a:t>:</a:t>
            </a:r>
          </a:p>
          <a:p>
            <a:pPr marL="305642" indent="-305642" algn="r" eaLnBrk="0" hangingPunct="0">
              <a:lnSpc>
                <a:spcPct val="125000"/>
              </a:lnSpc>
              <a:spcBef>
                <a:spcPct val="20000"/>
              </a:spcBef>
              <a:defRPr/>
            </a:pPr>
            <a:r>
              <a:rPr lang="en-US" altLang="zh-CN" sz="1000" dirty="0" err="1">
                <a:solidFill>
                  <a:srgbClr val="FFFFFF"/>
                </a:solidFill>
              </a:rPr>
              <a:t>FrutigerNext</a:t>
            </a:r>
            <a:r>
              <a:rPr lang="en-US" altLang="zh-CN" sz="1000" dirty="0">
                <a:solidFill>
                  <a:srgbClr val="FFFFFF"/>
                </a:solidFill>
              </a:rPr>
              <a:t> LT Medium</a:t>
            </a:r>
          </a:p>
          <a:p>
            <a:pPr marL="305642" indent="-305642" algn="r" eaLnBrk="0" hangingPunct="0">
              <a:lnSpc>
                <a:spcPct val="125000"/>
              </a:lnSpc>
              <a:spcBef>
                <a:spcPct val="20000"/>
              </a:spcBef>
              <a:defRPr/>
            </a:pPr>
            <a:r>
              <a:rPr lang="zh-CN" altLang="en-US" sz="1000" dirty="0">
                <a:solidFill>
                  <a:srgbClr val="FFFFFF"/>
                </a:solidFill>
              </a:rPr>
              <a:t>外部使用字体 </a:t>
            </a:r>
            <a:r>
              <a:rPr lang="en-US" altLang="zh-CN" sz="1000" dirty="0">
                <a:solidFill>
                  <a:srgbClr val="FFFFFF"/>
                </a:solidFill>
              </a:rPr>
              <a:t>: Arial</a:t>
            </a:r>
          </a:p>
          <a:p>
            <a:pPr marL="305642" indent="-305642" algn="r" eaLnBrk="0" hangingPunct="0">
              <a:lnSpc>
                <a:spcPct val="75000"/>
              </a:lnSpc>
              <a:spcBef>
                <a:spcPct val="20000"/>
              </a:spcBef>
              <a:defRPr/>
            </a:pPr>
            <a:endParaRPr lang="en-US" altLang="zh-CN"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中文标题</a:t>
            </a:r>
            <a:r>
              <a:rPr lang="en-US" altLang="zh-CN" sz="1000" dirty="0">
                <a:solidFill>
                  <a:srgbClr val="FFFFFF"/>
                </a:solidFill>
              </a:rPr>
              <a:t>:30-32pt  </a:t>
            </a:r>
            <a:endParaRPr lang="zh-CN" altLang="en-US"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颜色</a:t>
            </a:r>
            <a:r>
              <a:rPr lang="en-US" altLang="zh-CN" sz="1000" dirty="0">
                <a:solidFill>
                  <a:srgbClr val="FFFFFF"/>
                </a:solidFill>
              </a:rPr>
              <a:t>: R153 G0 B0</a:t>
            </a:r>
          </a:p>
          <a:p>
            <a:pPr marL="305642" indent="-305642" algn="r" eaLnBrk="0" hangingPunct="0">
              <a:lnSpc>
                <a:spcPct val="125000"/>
              </a:lnSpc>
              <a:spcBef>
                <a:spcPct val="20000"/>
              </a:spcBef>
              <a:defRPr/>
            </a:pPr>
            <a:r>
              <a:rPr lang="zh-CN" altLang="en-US" sz="1000" dirty="0">
                <a:solidFill>
                  <a:srgbClr val="FFFFFF"/>
                </a:solidFill>
              </a:rPr>
              <a:t>字体</a:t>
            </a:r>
            <a:r>
              <a:rPr lang="en-US" altLang="zh-CN" sz="1000" dirty="0">
                <a:solidFill>
                  <a:srgbClr val="FFFFFF"/>
                </a:solidFill>
              </a:rPr>
              <a:t>:</a:t>
            </a:r>
            <a:r>
              <a:rPr lang="zh-CN" altLang="en-US" sz="1000" dirty="0">
                <a:solidFill>
                  <a:srgbClr val="FFFFFF"/>
                </a:solidFill>
              </a:rPr>
              <a:t>黑体</a:t>
            </a:r>
          </a:p>
          <a:p>
            <a:pPr marL="305642" indent="-305642" algn="r" eaLnBrk="0" hangingPunct="0">
              <a:lnSpc>
                <a:spcPct val="125000"/>
              </a:lnSpc>
              <a:spcBef>
                <a:spcPct val="20000"/>
              </a:spcBef>
              <a:defRPr/>
            </a:pPr>
            <a:endParaRPr lang="zh-CN" altLang="en-US" sz="1000" dirty="0">
              <a:solidFill>
                <a:srgbClr val="FFFFFF"/>
              </a:solidFill>
            </a:endParaRPr>
          </a:p>
          <a:p>
            <a:pPr marL="305642" indent="-305642" algn="r" eaLnBrk="0" hangingPunct="0">
              <a:lnSpc>
                <a:spcPct val="125000"/>
              </a:lnSpc>
              <a:spcBef>
                <a:spcPct val="20000"/>
              </a:spcBef>
              <a:defRPr/>
            </a:pPr>
            <a:endParaRPr lang="zh-CN" altLang="en-US" sz="1000" dirty="0">
              <a:solidFill>
                <a:srgbClr val="FFFFFF"/>
              </a:solidFill>
            </a:endParaRPr>
          </a:p>
          <a:p>
            <a:pPr marL="305642" indent="-305642" algn="r" eaLnBrk="0" hangingPunct="0">
              <a:lnSpc>
                <a:spcPct val="125000"/>
              </a:lnSpc>
              <a:spcBef>
                <a:spcPct val="20000"/>
              </a:spcBef>
              <a:defRPr/>
            </a:pPr>
            <a:endParaRPr lang="zh-CN" altLang="en-US"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英文正文</a:t>
            </a:r>
            <a:r>
              <a:rPr lang="en-US" altLang="zh-CN" sz="1000" dirty="0">
                <a:solidFill>
                  <a:srgbClr val="FFFFFF"/>
                </a:solidFill>
              </a:rPr>
              <a:t>:20-22pt</a:t>
            </a:r>
          </a:p>
          <a:p>
            <a:pPr marL="305642" indent="-305642" algn="r" eaLnBrk="0" hangingPunct="0">
              <a:lnSpc>
                <a:spcPct val="125000"/>
              </a:lnSpc>
              <a:spcBef>
                <a:spcPct val="20000"/>
              </a:spcBef>
              <a:defRPr/>
            </a:pPr>
            <a:r>
              <a:rPr lang="zh-CN" altLang="en-US" sz="1000" dirty="0">
                <a:solidFill>
                  <a:srgbClr val="FFFFFF"/>
                </a:solidFill>
              </a:rPr>
              <a:t>子目录 </a:t>
            </a:r>
            <a:r>
              <a:rPr lang="en-US" altLang="zh-CN" sz="1000" dirty="0">
                <a:solidFill>
                  <a:srgbClr val="FFFFFF"/>
                </a:solidFill>
              </a:rPr>
              <a:t>(2-5</a:t>
            </a:r>
            <a:r>
              <a:rPr lang="zh-CN" altLang="en-US" sz="1000" dirty="0">
                <a:solidFill>
                  <a:srgbClr val="FFFFFF"/>
                </a:solidFill>
              </a:rPr>
              <a:t>级</a:t>
            </a:r>
            <a:r>
              <a:rPr lang="en-US" altLang="zh-CN" sz="1000" dirty="0">
                <a:solidFill>
                  <a:srgbClr val="FFFFFF"/>
                </a:solidFill>
              </a:rPr>
              <a:t>) :18pt  </a:t>
            </a:r>
          </a:p>
          <a:p>
            <a:pPr marL="305642" indent="-305642" algn="r" eaLnBrk="0" hangingPunct="0">
              <a:lnSpc>
                <a:spcPct val="125000"/>
              </a:lnSpc>
              <a:spcBef>
                <a:spcPct val="20000"/>
              </a:spcBef>
              <a:defRPr/>
            </a:pPr>
            <a:r>
              <a:rPr lang="zh-CN" altLang="en-US" sz="1000" dirty="0">
                <a:solidFill>
                  <a:srgbClr val="FFFFFF"/>
                </a:solidFill>
              </a:rPr>
              <a:t>颜色</a:t>
            </a:r>
            <a:r>
              <a:rPr lang="en-US" altLang="zh-CN" sz="1000" dirty="0">
                <a:solidFill>
                  <a:srgbClr val="FFFFFF"/>
                </a:solidFill>
              </a:rPr>
              <a:t>:</a:t>
            </a:r>
            <a:r>
              <a:rPr lang="zh-CN" altLang="en-US" sz="1000" dirty="0">
                <a:solidFill>
                  <a:srgbClr val="FFFFFF"/>
                </a:solidFill>
              </a:rPr>
              <a:t>黑色</a:t>
            </a:r>
          </a:p>
          <a:p>
            <a:pPr marL="305642" indent="-305642" algn="r" eaLnBrk="0" hangingPunct="0">
              <a:lnSpc>
                <a:spcPct val="125000"/>
              </a:lnSpc>
              <a:spcBef>
                <a:spcPct val="20000"/>
              </a:spcBef>
              <a:defRPr/>
            </a:pPr>
            <a:r>
              <a:rPr lang="zh-CN" altLang="en-US" sz="1000" dirty="0">
                <a:solidFill>
                  <a:srgbClr val="FFFFFF"/>
                </a:solidFill>
              </a:rPr>
              <a:t>内部使用字体 </a:t>
            </a:r>
            <a:r>
              <a:rPr lang="en-US" altLang="zh-CN" sz="1000" dirty="0">
                <a:solidFill>
                  <a:srgbClr val="FFFFFF"/>
                </a:solidFill>
              </a:rPr>
              <a:t>:</a:t>
            </a:r>
          </a:p>
          <a:p>
            <a:pPr marL="305642" indent="-305642" algn="r" eaLnBrk="0" hangingPunct="0">
              <a:lnSpc>
                <a:spcPct val="125000"/>
              </a:lnSpc>
              <a:spcBef>
                <a:spcPct val="20000"/>
              </a:spcBef>
              <a:defRPr/>
            </a:pPr>
            <a:r>
              <a:rPr lang="en-US" altLang="zh-CN" sz="1000" dirty="0" err="1">
                <a:solidFill>
                  <a:srgbClr val="FFFFFF"/>
                </a:solidFill>
              </a:rPr>
              <a:t>FrutigerNext</a:t>
            </a:r>
            <a:r>
              <a:rPr lang="en-US" altLang="zh-CN" sz="1000" dirty="0">
                <a:solidFill>
                  <a:srgbClr val="FFFFFF"/>
                </a:solidFill>
              </a:rPr>
              <a:t> LT Regular</a:t>
            </a:r>
          </a:p>
          <a:p>
            <a:pPr marL="305642" indent="-305642" algn="r" eaLnBrk="0" hangingPunct="0">
              <a:lnSpc>
                <a:spcPct val="125000"/>
              </a:lnSpc>
              <a:spcBef>
                <a:spcPct val="20000"/>
              </a:spcBef>
              <a:defRPr/>
            </a:pPr>
            <a:r>
              <a:rPr lang="zh-CN" altLang="en-US" sz="1000" dirty="0">
                <a:solidFill>
                  <a:srgbClr val="FFFFFF"/>
                </a:solidFill>
              </a:rPr>
              <a:t>外部使用字体 </a:t>
            </a:r>
            <a:r>
              <a:rPr lang="en-US" altLang="zh-CN" sz="1000" dirty="0">
                <a:solidFill>
                  <a:srgbClr val="FFFFFF"/>
                </a:solidFill>
              </a:rPr>
              <a:t>: Arial</a:t>
            </a:r>
          </a:p>
          <a:p>
            <a:pPr marL="305642" indent="-305642" algn="r" eaLnBrk="0" hangingPunct="0">
              <a:lnSpc>
                <a:spcPct val="75000"/>
              </a:lnSpc>
              <a:spcBef>
                <a:spcPct val="20000"/>
              </a:spcBef>
              <a:defRPr/>
            </a:pPr>
            <a:endParaRPr lang="en-US" altLang="zh-CN"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中文正文</a:t>
            </a:r>
            <a:r>
              <a:rPr lang="en-US" altLang="zh-CN" sz="1000" dirty="0">
                <a:solidFill>
                  <a:srgbClr val="FFFFFF"/>
                </a:solidFill>
              </a:rPr>
              <a:t>:18-20pt</a:t>
            </a:r>
          </a:p>
          <a:p>
            <a:pPr marL="305642" indent="-305642" algn="r" eaLnBrk="0" hangingPunct="0">
              <a:lnSpc>
                <a:spcPct val="125000"/>
              </a:lnSpc>
              <a:spcBef>
                <a:spcPct val="20000"/>
              </a:spcBef>
              <a:defRPr/>
            </a:pPr>
            <a:r>
              <a:rPr lang="zh-CN" altLang="en-US" sz="1000" dirty="0">
                <a:solidFill>
                  <a:srgbClr val="FFFFFF"/>
                </a:solidFill>
              </a:rPr>
              <a:t>子目录</a:t>
            </a:r>
            <a:r>
              <a:rPr lang="en-US" altLang="zh-CN" sz="1000" dirty="0">
                <a:solidFill>
                  <a:srgbClr val="FFFFFF"/>
                </a:solidFill>
              </a:rPr>
              <a:t>(2-5</a:t>
            </a:r>
            <a:r>
              <a:rPr lang="zh-CN" altLang="en-US" sz="1000" dirty="0">
                <a:solidFill>
                  <a:srgbClr val="FFFFFF"/>
                </a:solidFill>
              </a:rPr>
              <a:t>级</a:t>
            </a:r>
            <a:r>
              <a:rPr lang="en-US" altLang="zh-CN" sz="1000" dirty="0">
                <a:solidFill>
                  <a:srgbClr val="FFFFFF"/>
                </a:solidFill>
              </a:rPr>
              <a:t>):18pt </a:t>
            </a:r>
            <a:endParaRPr lang="zh-CN" altLang="en-US" sz="1000" dirty="0">
              <a:solidFill>
                <a:srgbClr val="FFFFFF"/>
              </a:solidFill>
            </a:endParaRPr>
          </a:p>
          <a:p>
            <a:pPr marL="305642" indent="-305642" algn="r" eaLnBrk="0" hangingPunct="0">
              <a:lnSpc>
                <a:spcPct val="125000"/>
              </a:lnSpc>
              <a:spcBef>
                <a:spcPct val="20000"/>
              </a:spcBef>
              <a:defRPr/>
            </a:pPr>
            <a:r>
              <a:rPr lang="zh-CN" altLang="en-US" sz="1000" dirty="0">
                <a:solidFill>
                  <a:srgbClr val="FFFFFF"/>
                </a:solidFill>
              </a:rPr>
              <a:t>颜色</a:t>
            </a:r>
            <a:r>
              <a:rPr lang="en-US" altLang="zh-CN" sz="1000" dirty="0">
                <a:solidFill>
                  <a:srgbClr val="FFFFFF"/>
                </a:solidFill>
              </a:rPr>
              <a:t>:</a:t>
            </a:r>
            <a:r>
              <a:rPr lang="zh-CN" altLang="en-US" sz="1000" dirty="0">
                <a:solidFill>
                  <a:srgbClr val="FFFFFF"/>
                </a:solidFill>
              </a:rPr>
              <a:t>黑色</a:t>
            </a:r>
          </a:p>
          <a:p>
            <a:pPr marL="305642" indent="-305642" algn="r" eaLnBrk="0" hangingPunct="0">
              <a:lnSpc>
                <a:spcPct val="125000"/>
              </a:lnSpc>
              <a:spcBef>
                <a:spcPct val="20000"/>
              </a:spcBef>
              <a:defRPr/>
            </a:pPr>
            <a:r>
              <a:rPr lang="zh-CN" altLang="en-US" sz="1000" dirty="0">
                <a:solidFill>
                  <a:srgbClr val="FFFFFF"/>
                </a:solidFill>
              </a:rPr>
              <a:t>字体</a:t>
            </a:r>
            <a:r>
              <a:rPr lang="en-US" altLang="zh-CN" sz="1000" dirty="0">
                <a:solidFill>
                  <a:srgbClr val="FFFFFF"/>
                </a:solidFill>
              </a:rPr>
              <a:t>:</a:t>
            </a:r>
            <a:r>
              <a:rPr lang="zh-CN" altLang="en-US" sz="1000" dirty="0">
                <a:solidFill>
                  <a:srgbClr val="FFFFFF"/>
                </a:solidFill>
              </a:rPr>
              <a:t>细黑体</a:t>
            </a:r>
            <a:r>
              <a:rPr lang="zh-CN" altLang="en-US" sz="1000" dirty="0">
                <a:solidFill>
                  <a:srgbClr val="FFFFFF"/>
                </a:solidFill>
                <a:latin typeface="Arial" pitchFamily="34" charset="0"/>
              </a:rPr>
              <a:t> </a:t>
            </a:r>
          </a:p>
        </p:txBody>
      </p:sp>
      <p:grpSp>
        <p:nvGrpSpPr>
          <p:cNvPr id="16388" name="Group 11"/>
          <p:cNvGrpSpPr>
            <a:grpSpLocks/>
          </p:cNvGrpSpPr>
          <p:nvPr/>
        </p:nvGrpSpPr>
        <p:grpSpPr bwMode="auto">
          <a:xfrm>
            <a:off x="9324981" y="2633663"/>
            <a:ext cx="919163" cy="2417762"/>
            <a:chOff x="5839" y="2251"/>
            <a:chExt cx="579" cy="2031"/>
          </a:xfrm>
        </p:grpSpPr>
        <p:sp>
          <p:nvSpPr>
            <p:cNvPr id="11273" name="Rectangle 12"/>
            <p:cNvSpPr>
              <a:spLocks noChangeArrowheads="1"/>
            </p:cNvSpPr>
            <p:nvPr/>
          </p:nvSpPr>
          <p:spPr bwMode="auto">
            <a:xfrm>
              <a:off x="5839" y="3153"/>
              <a:ext cx="579" cy="246"/>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sz="1300" dirty="0">
                <a:solidFill>
                  <a:srgbClr val="000000"/>
                </a:solidFill>
              </a:endParaRPr>
            </a:p>
          </p:txBody>
        </p:sp>
        <p:grpSp>
          <p:nvGrpSpPr>
            <p:cNvPr id="16395" name="Group 13"/>
            <p:cNvGrpSpPr>
              <a:grpSpLocks/>
            </p:cNvGrpSpPr>
            <p:nvPr/>
          </p:nvGrpSpPr>
          <p:grpSpPr bwMode="auto">
            <a:xfrm>
              <a:off x="5893" y="2387"/>
              <a:ext cx="466" cy="115"/>
              <a:chOff x="5893" y="2387"/>
              <a:chExt cx="466" cy="115"/>
            </a:xfrm>
          </p:grpSpPr>
          <p:sp>
            <p:nvSpPr>
              <p:cNvPr id="11335" name="Rectangle 14"/>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6" name="Rectangle 15"/>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7" name="Rectangle 16"/>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8" name="Rectangle 17"/>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396" name="Group 18"/>
            <p:cNvGrpSpPr>
              <a:grpSpLocks/>
            </p:cNvGrpSpPr>
            <p:nvPr/>
          </p:nvGrpSpPr>
          <p:grpSpPr bwMode="auto">
            <a:xfrm>
              <a:off x="5893" y="2523"/>
              <a:ext cx="466" cy="115"/>
              <a:chOff x="5893" y="2523"/>
              <a:chExt cx="466" cy="115"/>
            </a:xfrm>
          </p:grpSpPr>
          <p:sp>
            <p:nvSpPr>
              <p:cNvPr id="11331" name="Rectangle 19"/>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2" name="Rectangle 20"/>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3" name="Rectangle 21"/>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4" name="Rectangle 22"/>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397" name="Group 23"/>
            <p:cNvGrpSpPr>
              <a:grpSpLocks/>
            </p:cNvGrpSpPr>
            <p:nvPr/>
          </p:nvGrpSpPr>
          <p:grpSpPr bwMode="auto">
            <a:xfrm>
              <a:off x="5893" y="2659"/>
              <a:ext cx="466" cy="115"/>
              <a:chOff x="5893" y="2659"/>
              <a:chExt cx="466" cy="115"/>
            </a:xfrm>
          </p:grpSpPr>
          <p:sp>
            <p:nvSpPr>
              <p:cNvPr id="11327" name="Rectangle 24"/>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8" name="Rectangle 25"/>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9" name="Rectangle 26"/>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30" name="Rectangle 27"/>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398" name="Group 28"/>
            <p:cNvGrpSpPr>
              <a:grpSpLocks/>
            </p:cNvGrpSpPr>
            <p:nvPr/>
          </p:nvGrpSpPr>
          <p:grpSpPr bwMode="auto">
            <a:xfrm>
              <a:off x="5893" y="2251"/>
              <a:ext cx="466" cy="119"/>
              <a:chOff x="5893" y="2251"/>
              <a:chExt cx="466" cy="119"/>
            </a:xfrm>
          </p:grpSpPr>
          <p:sp>
            <p:nvSpPr>
              <p:cNvPr id="11323" name="Rectangle 29"/>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4" name="Rectangle 30"/>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5" name="Rectangle 31"/>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6" name="Rectangle 32"/>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399" name="Group 33"/>
            <p:cNvGrpSpPr>
              <a:grpSpLocks/>
            </p:cNvGrpSpPr>
            <p:nvPr/>
          </p:nvGrpSpPr>
          <p:grpSpPr bwMode="auto">
            <a:xfrm>
              <a:off x="5893" y="2886"/>
              <a:ext cx="466" cy="115"/>
              <a:chOff x="5893" y="2886"/>
              <a:chExt cx="466" cy="115"/>
            </a:xfrm>
          </p:grpSpPr>
          <p:sp>
            <p:nvSpPr>
              <p:cNvPr id="11319" name="Rectangle 34"/>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0" name="Rectangle 35"/>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1" name="Rectangle 36"/>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22" name="Rectangle 37"/>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0" name="Group 38"/>
            <p:cNvGrpSpPr>
              <a:grpSpLocks/>
            </p:cNvGrpSpPr>
            <p:nvPr/>
          </p:nvGrpSpPr>
          <p:grpSpPr bwMode="auto">
            <a:xfrm>
              <a:off x="5893" y="3022"/>
              <a:ext cx="466" cy="115"/>
              <a:chOff x="5893" y="3022"/>
              <a:chExt cx="466" cy="115"/>
            </a:xfrm>
          </p:grpSpPr>
          <p:sp>
            <p:nvSpPr>
              <p:cNvPr id="11315" name="Rectangle 39"/>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6" name="Rectangle 40"/>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7" name="Rectangle 41"/>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8" name="Rectangle 42"/>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1" name="Group 43"/>
            <p:cNvGrpSpPr>
              <a:grpSpLocks/>
            </p:cNvGrpSpPr>
            <p:nvPr/>
          </p:nvGrpSpPr>
          <p:grpSpPr bwMode="auto">
            <a:xfrm>
              <a:off x="5893" y="3158"/>
              <a:ext cx="466" cy="115"/>
              <a:chOff x="5893" y="3158"/>
              <a:chExt cx="466" cy="115"/>
            </a:xfrm>
          </p:grpSpPr>
          <p:sp>
            <p:nvSpPr>
              <p:cNvPr id="11311" name="Rectangle 44"/>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2" name="Rectangle 45"/>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3" name="Rectangle 46"/>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4" name="Rectangle 47"/>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2" name="Group 48"/>
            <p:cNvGrpSpPr>
              <a:grpSpLocks/>
            </p:cNvGrpSpPr>
            <p:nvPr/>
          </p:nvGrpSpPr>
          <p:grpSpPr bwMode="auto">
            <a:xfrm>
              <a:off x="5893" y="3385"/>
              <a:ext cx="466" cy="115"/>
              <a:chOff x="5893" y="3385"/>
              <a:chExt cx="466" cy="115"/>
            </a:xfrm>
          </p:grpSpPr>
          <p:sp>
            <p:nvSpPr>
              <p:cNvPr id="11307" name="Rectangle 49"/>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8" name="Rectangle 50"/>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9" name="Rectangle 51"/>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10" name="Rectangle 52"/>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3" name="Group 53"/>
            <p:cNvGrpSpPr>
              <a:grpSpLocks/>
            </p:cNvGrpSpPr>
            <p:nvPr/>
          </p:nvGrpSpPr>
          <p:grpSpPr bwMode="auto">
            <a:xfrm>
              <a:off x="5893" y="3521"/>
              <a:ext cx="466" cy="115"/>
              <a:chOff x="5893" y="3521"/>
              <a:chExt cx="466" cy="115"/>
            </a:xfrm>
          </p:grpSpPr>
          <p:sp>
            <p:nvSpPr>
              <p:cNvPr id="11303" name="Rectangle 54"/>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4" name="Rectangle 55"/>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5" name="Rectangle 56"/>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6" name="Rectangle 57"/>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4" name="Group 58"/>
            <p:cNvGrpSpPr>
              <a:grpSpLocks/>
            </p:cNvGrpSpPr>
            <p:nvPr/>
          </p:nvGrpSpPr>
          <p:grpSpPr bwMode="auto">
            <a:xfrm>
              <a:off x="5893" y="3657"/>
              <a:ext cx="466" cy="115"/>
              <a:chOff x="5893" y="3657"/>
              <a:chExt cx="466" cy="115"/>
            </a:xfrm>
          </p:grpSpPr>
          <p:sp>
            <p:nvSpPr>
              <p:cNvPr id="11299" name="Rectangle 59"/>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0" name="Rectangle 60"/>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1" name="Rectangle 61"/>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302" name="Rectangle 62"/>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5" name="Group 63"/>
            <p:cNvGrpSpPr>
              <a:grpSpLocks/>
            </p:cNvGrpSpPr>
            <p:nvPr/>
          </p:nvGrpSpPr>
          <p:grpSpPr bwMode="auto">
            <a:xfrm>
              <a:off x="5893" y="3884"/>
              <a:ext cx="466" cy="115"/>
              <a:chOff x="5893" y="3884"/>
              <a:chExt cx="466" cy="115"/>
            </a:xfrm>
          </p:grpSpPr>
          <p:sp>
            <p:nvSpPr>
              <p:cNvPr id="11295" name="Rectangle 64"/>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6" name="Rectangle 65"/>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7" name="Rectangle 66"/>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8" name="Rectangle 67"/>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6" name="Group 68"/>
            <p:cNvGrpSpPr>
              <a:grpSpLocks/>
            </p:cNvGrpSpPr>
            <p:nvPr/>
          </p:nvGrpSpPr>
          <p:grpSpPr bwMode="auto">
            <a:xfrm>
              <a:off x="5893" y="4026"/>
              <a:ext cx="466" cy="115"/>
              <a:chOff x="5893" y="4026"/>
              <a:chExt cx="466" cy="115"/>
            </a:xfrm>
          </p:grpSpPr>
          <p:sp>
            <p:nvSpPr>
              <p:cNvPr id="11291" name="Rectangle 69"/>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2" name="Rectangle 70"/>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3" name="Rectangle 71"/>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4" name="Rectangle 72"/>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6407" name="Group 73"/>
            <p:cNvGrpSpPr>
              <a:grpSpLocks/>
            </p:cNvGrpSpPr>
            <p:nvPr/>
          </p:nvGrpSpPr>
          <p:grpSpPr bwMode="auto">
            <a:xfrm>
              <a:off x="5893" y="4167"/>
              <a:ext cx="466" cy="115"/>
              <a:chOff x="5893" y="4167"/>
              <a:chExt cx="466" cy="115"/>
            </a:xfrm>
          </p:grpSpPr>
          <p:sp>
            <p:nvSpPr>
              <p:cNvPr id="11287" name="Rectangle 74"/>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88" name="Rectangle 75"/>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89" name="Rectangle 76"/>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1290" name="Rectangle 77"/>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sp>
        <p:nvSpPr>
          <p:cNvPr id="11271" name="Rectangle 78"/>
          <p:cNvSpPr>
            <a:spLocks noChangeArrowheads="1"/>
          </p:cNvSpPr>
          <p:nvPr/>
        </p:nvSpPr>
        <p:spPr bwMode="auto">
          <a:xfrm>
            <a:off x="9251957" y="1006478"/>
            <a:ext cx="1192213" cy="1395545"/>
          </a:xfrm>
          <a:prstGeom prst="rect">
            <a:avLst/>
          </a:prstGeom>
          <a:noFill/>
          <a:ln>
            <a:noFill/>
          </a:ln>
          <a:effectLst/>
          <a:extLst>
            <a:ext uri="{909E8E84-426E-40DD-AFC4-6F175D3DCCD1}"/>
            <a:ext uri="{91240B29-F687-4F45-9708-019B960494DF}"/>
            <a:ext uri="{AF507438-7753-43E0-B8FC-AC1667EBCBE1}"/>
          </a:extLst>
        </p:spPr>
        <p:txBody>
          <a:bodyPr lIns="71418" tIns="35704" rIns="71418" bIns="35704">
            <a:spAutoFit/>
          </a:bodyPr>
          <a:lstStyle/>
          <a:p>
            <a:pPr eaLnBrk="0" hangingPunct="0">
              <a:lnSpc>
                <a:spcPct val="120000"/>
              </a:lnSpc>
              <a:spcBef>
                <a:spcPct val="20000"/>
              </a:spcBef>
              <a:defRPr/>
            </a:pPr>
            <a:r>
              <a:rPr lang="zh-CN" altLang="en-US" sz="1000" dirty="0">
                <a:solidFill>
                  <a:srgbClr val="FFFFFF"/>
                </a:solidFill>
              </a:rPr>
              <a:t>配色参考方案：</a:t>
            </a:r>
          </a:p>
          <a:p>
            <a:pPr eaLnBrk="0" hangingPunct="0">
              <a:lnSpc>
                <a:spcPct val="120000"/>
              </a:lnSpc>
              <a:spcBef>
                <a:spcPct val="20000"/>
              </a:spcBef>
              <a:defRPr/>
            </a:pPr>
            <a:r>
              <a:rPr lang="zh-CN" altLang="en-US" sz="1000" dirty="0">
                <a:solidFill>
                  <a:srgbClr val="FFFFFF"/>
                </a:solidFill>
              </a:rPr>
              <a:t>建议同一页面内不超过四种颜色，以下是</a:t>
            </a:r>
            <a:r>
              <a:rPr lang="en-US" altLang="zh-CN" sz="1000" dirty="0">
                <a:solidFill>
                  <a:srgbClr val="FFFFFF"/>
                </a:solidFill>
              </a:rPr>
              <a:t>13</a:t>
            </a:r>
            <a:r>
              <a:rPr lang="zh-CN" altLang="en-US" sz="1000" dirty="0">
                <a:solidFill>
                  <a:srgbClr val="FFFFFF"/>
                </a:solidFill>
              </a:rPr>
              <a:t>组配色方案，同一页面内只选择一组使用。（仅供参考）</a:t>
            </a:r>
          </a:p>
        </p:txBody>
      </p:sp>
      <p:sp>
        <p:nvSpPr>
          <p:cNvPr id="11272" name="Rectangle 79"/>
          <p:cNvSpPr>
            <a:spLocks noChangeArrowheads="1"/>
          </p:cNvSpPr>
          <p:nvPr/>
        </p:nvSpPr>
        <p:spPr bwMode="auto">
          <a:xfrm>
            <a:off x="9251951" y="6354"/>
            <a:ext cx="1120775" cy="626103"/>
          </a:xfrm>
          <a:prstGeom prst="rect">
            <a:avLst/>
          </a:prstGeom>
          <a:noFill/>
          <a:ln>
            <a:noFill/>
          </a:ln>
          <a:effectLst/>
          <a:extLst>
            <a:ext uri="{909E8E84-426E-40DD-AFC4-6F175D3DCCD1}"/>
            <a:ext uri="{91240B29-F687-4F45-9708-019B960494DF}"/>
            <a:ext uri="{AF507438-7753-43E0-B8FC-AC1667EBCBE1}"/>
          </a:extLst>
        </p:spPr>
        <p:txBody>
          <a:bodyPr lIns="71418" tIns="35704" rIns="71418" bIns="35704">
            <a:spAutoFit/>
          </a:bodyPr>
          <a:lstStyle/>
          <a:p>
            <a:pPr>
              <a:lnSpc>
                <a:spcPct val="120000"/>
              </a:lnSpc>
              <a:spcBef>
                <a:spcPct val="20000"/>
              </a:spcBef>
              <a:defRPr/>
            </a:pPr>
            <a:r>
              <a:rPr lang="zh-CN" altLang="en-US" sz="1000" dirty="0">
                <a:solidFill>
                  <a:srgbClr val="FFFFFF"/>
                </a:solidFill>
              </a:rPr>
              <a:t>客户或者合作伙伴的标志放在右上角</a:t>
            </a:r>
            <a:r>
              <a:rPr lang="en-US" altLang="zh-CN" sz="1000" dirty="0">
                <a:solidFill>
                  <a:srgbClr val="FFFFFF"/>
                </a:solidFill>
              </a:rPr>
              <a:t>.</a:t>
            </a:r>
            <a:endParaRPr lang="zh-CN" altLang="en-US" sz="1000" dirty="0">
              <a:solidFill>
                <a:srgbClr val="FFFFFF"/>
              </a:solidFill>
            </a:endParaRPr>
          </a:p>
        </p:txBody>
      </p:sp>
      <p:sp>
        <p:nvSpPr>
          <p:cNvPr id="75" name="TextBox 74"/>
          <p:cNvSpPr txBox="1"/>
          <p:nvPr/>
        </p:nvSpPr>
        <p:spPr>
          <a:xfrm>
            <a:off x="755650" y="3381379"/>
            <a:ext cx="7632700" cy="1097957"/>
          </a:xfrm>
          <a:prstGeom prst="rect">
            <a:avLst/>
          </a:prstGeom>
          <a:noFill/>
        </p:spPr>
        <p:txBody>
          <a:bodyPr lIns="81500" tIns="40749" rIns="81500" bIns="40749">
            <a:spAutoFit/>
          </a:bodyPr>
          <a:lstStyle/>
          <a:p>
            <a:pPr algn="just">
              <a:defRPr/>
            </a:pPr>
            <a:r>
              <a:rPr lang="en-US" altLang="zh-CN" sz="1100" b="1" dirty="0">
                <a:solidFill>
                  <a:srgbClr val="000000"/>
                </a:solidFill>
                <a:latin typeface="FrutigerNext LT Regular" pitchFamily="34" charset="0"/>
                <a:ea typeface="宋体" charset="-122"/>
              </a:rPr>
              <a:t>Copyright©2011 Huawei Technologies Co., Ltd. All Rights Reserved.</a:t>
            </a:r>
            <a:endParaRPr lang="zh-CN" altLang="zh-CN" sz="1100" dirty="0">
              <a:solidFill>
                <a:srgbClr val="000000"/>
              </a:solidFill>
              <a:latin typeface="FrutigerNext LT Regular" pitchFamily="34" charset="0"/>
              <a:ea typeface="宋体" charset="-122"/>
            </a:endParaRPr>
          </a:p>
          <a:p>
            <a:pPr algn="just">
              <a:defRPr/>
            </a:pPr>
            <a:r>
              <a:rPr lang="en-US" altLang="zh-CN" sz="1100" dirty="0">
                <a:solidFill>
                  <a:srgbClr val="000000"/>
                </a:solidFill>
                <a:latin typeface="FrutigerNext LT Regular" pitchFamily="34" charset="0"/>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100" dirty="0">
              <a:solidFill>
                <a:srgbClr val="000000"/>
              </a:solidFill>
              <a:latin typeface="FrutigerNext LT Regular" pitchFamily="34" charset="0"/>
              <a:ea typeface="宋体" charset="-122"/>
            </a:endParaRPr>
          </a:p>
        </p:txBody>
      </p:sp>
      <p:sp>
        <p:nvSpPr>
          <p:cNvPr id="78" name="Text Box 7"/>
          <p:cNvSpPr txBox="1">
            <a:spLocks noChangeArrowheads="1"/>
          </p:cNvSpPr>
          <p:nvPr/>
        </p:nvSpPr>
        <p:spPr bwMode="auto">
          <a:xfrm>
            <a:off x="3326702" y="2001842"/>
            <a:ext cx="2490603" cy="675267"/>
          </a:xfrm>
          <a:prstGeom prst="rect">
            <a:avLst/>
          </a:prstGeom>
          <a:noFill/>
          <a:ln>
            <a:noFill/>
          </a:ln>
          <a:extLst>
            <a:ext uri="{909E8E84-426E-40DD-AFC4-6F175D3DCCD1}"/>
            <a:ext uri="{91240B29-F687-4F45-9708-019B960494DF}"/>
          </a:extLst>
        </p:spPr>
        <p:txBody>
          <a:bodyPr wrap="none" lIns="74383" tIns="37188" rIns="74383" bIns="37188">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3900" dirty="0" smtClean="0">
                <a:solidFill>
                  <a:srgbClr val="990000"/>
                </a:solidFill>
                <a:latin typeface="FrutigerNext LT Medium"/>
                <a:ea typeface="MS PGothic" pitchFamily="34" charset="-128"/>
              </a:rPr>
              <a:t>Thank you</a:t>
            </a:r>
          </a:p>
        </p:txBody>
      </p:sp>
      <p:sp>
        <p:nvSpPr>
          <p:cNvPr id="79" name="Text Box 8"/>
          <p:cNvSpPr txBox="1">
            <a:spLocks noChangeArrowheads="1"/>
          </p:cNvSpPr>
          <p:nvPr/>
        </p:nvSpPr>
        <p:spPr bwMode="auto">
          <a:xfrm>
            <a:off x="3358889" y="2571753"/>
            <a:ext cx="2426226" cy="429045"/>
          </a:xfrm>
          <a:prstGeom prst="rect">
            <a:avLst/>
          </a:prstGeom>
          <a:noFill/>
          <a:ln>
            <a:noFill/>
          </a:ln>
          <a:extLst>
            <a:ext uri="{909E8E84-426E-40DD-AFC4-6F175D3DCCD1}"/>
            <a:ext uri="{91240B29-F687-4F45-9708-019B960494DF}"/>
          </a:extLst>
        </p:spPr>
        <p:txBody>
          <a:bodyPr wrap="none" lIns="74383" tIns="37188" rIns="74383" bIns="37188">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defRPr/>
            </a:pPr>
            <a:r>
              <a:rPr lang="en-US" altLang="zh-CN" sz="2300" dirty="0">
                <a:solidFill>
                  <a:srgbClr val="666666"/>
                </a:solidFill>
                <a:latin typeface="FrutigerNext LT Medium"/>
                <a:ea typeface="ＭＳ Ｐゴシック" pitchFamily="34" charset="-128"/>
              </a:rPr>
              <a:t>www.huawei.com</a:t>
            </a:r>
            <a:endParaRPr lang="en-US" altLang="zh-CN" sz="2300" dirty="0">
              <a:solidFill>
                <a:srgbClr val="990000"/>
              </a:solidFill>
              <a:latin typeface="FrutigerNext LT Medium"/>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104"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800" b="1">
          <a:solidFill>
            <a:srgbClr val="990000"/>
          </a:solidFill>
          <a:latin typeface="+mj-lt"/>
          <a:ea typeface="+mj-ea"/>
          <a:cs typeface="+mj-cs"/>
        </a:defRPr>
      </a:lvl1pPr>
      <a:lvl2pPr algn="l" rtl="0" eaLnBrk="0" fontAlgn="base" hangingPunct="0">
        <a:spcBef>
          <a:spcPct val="0"/>
        </a:spcBef>
        <a:spcAft>
          <a:spcPct val="0"/>
        </a:spcAft>
        <a:defRPr sz="28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28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28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2800" b="1">
          <a:solidFill>
            <a:srgbClr val="990000"/>
          </a:solidFill>
          <a:latin typeface="FrutigerNext LT Medium" pitchFamily="34" charset="0"/>
          <a:ea typeface="华文细黑" pitchFamily="2" charset="-122"/>
          <a:cs typeface="宋体" charset="-122"/>
        </a:defRPr>
      </a:lvl5pPr>
      <a:lvl6pPr marL="407534" algn="l" rtl="0" eaLnBrk="1" fontAlgn="base" hangingPunct="1">
        <a:spcBef>
          <a:spcPct val="0"/>
        </a:spcBef>
        <a:spcAft>
          <a:spcPct val="0"/>
        </a:spcAft>
        <a:defRPr sz="2800" b="1">
          <a:solidFill>
            <a:srgbClr val="990000"/>
          </a:solidFill>
          <a:latin typeface="FrutigerNext LT Medium" pitchFamily="34" charset="0"/>
          <a:ea typeface="华文细黑" pitchFamily="2" charset="-122"/>
          <a:cs typeface="宋体" charset="-122"/>
        </a:defRPr>
      </a:lvl6pPr>
      <a:lvl7pPr marL="815068" algn="l" rtl="0" eaLnBrk="1" fontAlgn="base" hangingPunct="1">
        <a:spcBef>
          <a:spcPct val="0"/>
        </a:spcBef>
        <a:spcAft>
          <a:spcPct val="0"/>
        </a:spcAft>
        <a:defRPr sz="2800" b="1">
          <a:solidFill>
            <a:srgbClr val="990000"/>
          </a:solidFill>
          <a:latin typeface="FrutigerNext LT Medium" pitchFamily="34" charset="0"/>
          <a:ea typeface="华文细黑" pitchFamily="2" charset="-122"/>
          <a:cs typeface="宋体" charset="-122"/>
        </a:defRPr>
      </a:lvl7pPr>
      <a:lvl8pPr marL="1222601" algn="l" rtl="0" eaLnBrk="1" fontAlgn="base" hangingPunct="1">
        <a:spcBef>
          <a:spcPct val="0"/>
        </a:spcBef>
        <a:spcAft>
          <a:spcPct val="0"/>
        </a:spcAft>
        <a:defRPr sz="2800" b="1">
          <a:solidFill>
            <a:srgbClr val="990000"/>
          </a:solidFill>
          <a:latin typeface="FrutigerNext LT Medium" pitchFamily="34" charset="0"/>
          <a:ea typeface="华文细黑" pitchFamily="2" charset="-122"/>
          <a:cs typeface="宋体" charset="-122"/>
        </a:defRPr>
      </a:lvl8pPr>
      <a:lvl9pPr marL="1630130" algn="l" rtl="0" eaLnBrk="1" fontAlgn="base" hangingPunct="1">
        <a:spcBef>
          <a:spcPct val="0"/>
        </a:spcBef>
        <a:spcAft>
          <a:spcPct val="0"/>
        </a:spcAft>
        <a:defRPr sz="2800" b="1">
          <a:solidFill>
            <a:srgbClr val="990000"/>
          </a:solidFill>
          <a:latin typeface="FrutigerNext LT Medium" pitchFamily="34" charset="0"/>
          <a:ea typeface="华文细黑" pitchFamily="2" charset="-122"/>
          <a:cs typeface="宋体" charset="-122"/>
        </a:defRPr>
      </a:lvl9pPr>
    </p:titleStyle>
    <p:bodyStyle>
      <a:lvl1pPr marL="304757" indent="-304757" algn="l" rtl="0" eaLnBrk="0" fontAlgn="base" hangingPunct="0">
        <a:spcBef>
          <a:spcPct val="20000"/>
        </a:spcBef>
        <a:spcAft>
          <a:spcPct val="0"/>
        </a:spcAft>
        <a:buClr>
          <a:srgbClr val="990000"/>
        </a:buClr>
        <a:buChar char="•"/>
        <a:defRPr sz="2200" b="1">
          <a:solidFill>
            <a:schemeClr val="tx1"/>
          </a:solidFill>
          <a:latin typeface="+mn-lt"/>
          <a:ea typeface="+mn-ea"/>
          <a:cs typeface="+mn-cs"/>
        </a:defRPr>
      </a:lvl1pPr>
      <a:lvl2pPr marL="661894" indent="-253964" algn="l" rtl="0" eaLnBrk="0" fontAlgn="base" hangingPunct="0">
        <a:spcBef>
          <a:spcPct val="20000"/>
        </a:spcBef>
        <a:spcAft>
          <a:spcPct val="0"/>
        </a:spcAft>
        <a:buFont typeface="Arial" pitchFamily="34" charset="0"/>
        <a:buChar char="›"/>
        <a:defRPr>
          <a:solidFill>
            <a:schemeClr val="tx1"/>
          </a:solidFill>
          <a:latin typeface="+mn-lt"/>
          <a:ea typeface="+mn-ea"/>
          <a:cs typeface="+mn-cs"/>
        </a:defRPr>
      </a:lvl2pPr>
      <a:lvl3pPr marL="1017444" indent="-20317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425373" indent="-203171" algn="l" rtl="0" eaLnBrk="0" fontAlgn="base" hangingPunct="0">
        <a:spcBef>
          <a:spcPct val="20000"/>
        </a:spcBef>
        <a:spcAft>
          <a:spcPct val="0"/>
        </a:spcAft>
        <a:buChar char="–"/>
        <a:defRPr sz="1400">
          <a:solidFill>
            <a:schemeClr val="tx1"/>
          </a:solidFill>
          <a:latin typeface="+mn-lt"/>
          <a:ea typeface="+mn-ea"/>
          <a:cs typeface="+mn-cs"/>
        </a:defRPr>
      </a:lvl4pPr>
      <a:lvl5pPr marL="1833303" indent="-203171" algn="l" rtl="0" eaLnBrk="0" fontAlgn="base" hangingPunct="0">
        <a:spcBef>
          <a:spcPct val="20000"/>
        </a:spcBef>
        <a:spcAft>
          <a:spcPct val="0"/>
        </a:spcAft>
        <a:buFont typeface="Arial" pitchFamily="34" charset="0"/>
        <a:buChar char="~"/>
        <a:defRPr sz="1400">
          <a:solidFill>
            <a:schemeClr val="tx1"/>
          </a:solidFill>
          <a:latin typeface="+mn-lt"/>
          <a:ea typeface="+mn-ea"/>
          <a:cs typeface="+mn-cs"/>
        </a:defRPr>
      </a:lvl5pPr>
      <a:lvl6pPr marL="2241430" indent="-203768" algn="l" rtl="0" eaLnBrk="1" fontAlgn="base" hangingPunct="1">
        <a:spcBef>
          <a:spcPct val="20000"/>
        </a:spcBef>
        <a:spcAft>
          <a:spcPct val="0"/>
        </a:spcAft>
        <a:buFont typeface="Arial" charset="0"/>
        <a:buChar char="~"/>
        <a:defRPr sz="1400">
          <a:solidFill>
            <a:schemeClr val="tx1"/>
          </a:solidFill>
          <a:latin typeface="+mn-lt"/>
          <a:ea typeface="+mn-ea"/>
          <a:cs typeface="+mn-cs"/>
        </a:defRPr>
      </a:lvl6pPr>
      <a:lvl7pPr marL="2648962" indent="-203768" algn="l" rtl="0" eaLnBrk="1" fontAlgn="base" hangingPunct="1">
        <a:spcBef>
          <a:spcPct val="20000"/>
        </a:spcBef>
        <a:spcAft>
          <a:spcPct val="0"/>
        </a:spcAft>
        <a:buFont typeface="Arial" charset="0"/>
        <a:buChar char="~"/>
        <a:defRPr sz="1400">
          <a:solidFill>
            <a:schemeClr val="tx1"/>
          </a:solidFill>
          <a:latin typeface="+mn-lt"/>
          <a:ea typeface="+mn-ea"/>
          <a:cs typeface="+mn-cs"/>
        </a:defRPr>
      </a:lvl7pPr>
      <a:lvl8pPr marL="3056497" indent="-203768" algn="l" rtl="0" eaLnBrk="1" fontAlgn="base" hangingPunct="1">
        <a:spcBef>
          <a:spcPct val="20000"/>
        </a:spcBef>
        <a:spcAft>
          <a:spcPct val="0"/>
        </a:spcAft>
        <a:buFont typeface="Arial" charset="0"/>
        <a:buChar char="~"/>
        <a:defRPr sz="1400">
          <a:solidFill>
            <a:schemeClr val="tx1"/>
          </a:solidFill>
          <a:latin typeface="+mn-lt"/>
          <a:ea typeface="+mn-ea"/>
          <a:cs typeface="+mn-cs"/>
        </a:defRPr>
      </a:lvl8pPr>
      <a:lvl9pPr marL="3464032" indent="-203768" algn="l" rtl="0" eaLnBrk="1" fontAlgn="base" hangingPunct="1">
        <a:spcBef>
          <a:spcPct val="20000"/>
        </a:spcBef>
        <a:spcAft>
          <a:spcPct val="0"/>
        </a:spcAft>
        <a:buFont typeface="Arial" charset="0"/>
        <a:buChar char="~"/>
        <a:defRPr sz="1400">
          <a:solidFill>
            <a:schemeClr val="tx1"/>
          </a:solidFill>
          <a:latin typeface="+mn-lt"/>
          <a:ea typeface="+mn-ea"/>
          <a:cs typeface="+mn-cs"/>
        </a:defRPr>
      </a:lvl9pPr>
    </p:bodyStyle>
    <p:otherStyle>
      <a:defPPr>
        <a:defRPr lang="zh-CN"/>
      </a:defPPr>
      <a:lvl1pPr marL="0" algn="l" defTabSz="815068" rtl="0" eaLnBrk="1" latinLnBrk="0" hangingPunct="1">
        <a:defRPr sz="1600" kern="1200">
          <a:solidFill>
            <a:schemeClr val="tx1"/>
          </a:solidFill>
          <a:latin typeface="+mn-lt"/>
          <a:ea typeface="+mn-ea"/>
          <a:cs typeface="+mn-cs"/>
        </a:defRPr>
      </a:lvl1pPr>
      <a:lvl2pPr marL="407534" algn="l" defTabSz="815068" rtl="0" eaLnBrk="1" latinLnBrk="0" hangingPunct="1">
        <a:defRPr sz="1600" kern="1200">
          <a:solidFill>
            <a:schemeClr val="tx1"/>
          </a:solidFill>
          <a:latin typeface="+mn-lt"/>
          <a:ea typeface="+mn-ea"/>
          <a:cs typeface="+mn-cs"/>
        </a:defRPr>
      </a:lvl2pPr>
      <a:lvl3pPr marL="815068" algn="l" defTabSz="815068" rtl="0" eaLnBrk="1" latinLnBrk="0" hangingPunct="1">
        <a:defRPr sz="1600" kern="1200">
          <a:solidFill>
            <a:schemeClr val="tx1"/>
          </a:solidFill>
          <a:latin typeface="+mn-lt"/>
          <a:ea typeface="+mn-ea"/>
          <a:cs typeface="+mn-cs"/>
        </a:defRPr>
      </a:lvl3pPr>
      <a:lvl4pPr marL="1222601" algn="l" defTabSz="815068" rtl="0" eaLnBrk="1" latinLnBrk="0" hangingPunct="1">
        <a:defRPr sz="1600" kern="1200">
          <a:solidFill>
            <a:schemeClr val="tx1"/>
          </a:solidFill>
          <a:latin typeface="+mn-lt"/>
          <a:ea typeface="+mn-ea"/>
          <a:cs typeface="+mn-cs"/>
        </a:defRPr>
      </a:lvl4pPr>
      <a:lvl5pPr marL="1630130" algn="l" defTabSz="815068" rtl="0" eaLnBrk="1" latinLnBrk="0" hangingPunct="1">
        <a:defRPr sz="1600" kern="1200">
          <a:solidFill>
            <a:schemeClr val="tx1"/>
          </a:solidFill>
          <a:latin typeface="+mn-lt"/>
          <a:ea typeface="+mn-ea"/>
          <a:cs typeface="+mn-cs"/>
        </a:defRPr>
      </a:lvl5pPr>
      <a:lvl6pPr marL="2037664" algn="l" defTabSz="815068" rtl="0" eaLnBrk="1" latinLnBrk="0" hangingPunct="1">
        <a:defRPr sz="1600" kern="1200">
          <a:solidFill>
            <a:schemeClr val="tx1"/>
          </a:solidFill>
          <a:latin typeface="+mn-lt"/>
          <a:ea typeface="+mn-ea"/>
          <a:cs typeface="+mn-cs"/>
        </a:defRPr>
      </a:lvl6pPr>
      <a:lvl7pPr marL="2445198" algn="l" defTabSz="815068" rtl="0" eaLnBrk="1" latinLnBrk="0" hangingPunct="1">
        <a:defRPr sz="1600" kern="1200">
          <a:solidFill>
            <a:schemeClr val="tx1"/>
          </a:solidFill>
          <a:latin typeface="+mn-lt"/>
          <a:ea typeface="+mn-ea"/>
          <a:cs typeface="+mn-cs"/>
        </a:defRPr>
      </a:lvl7pPr>
      <a:lvl8pPr marL="2852730" algn="l" defTabSz="815068" rtl="0" eaLnBrk="1" latinLnBrk="0" hangingPunct="1">
        <a:defRPr sz="1600" kern="1200">
          <a:solidFill>
            <a:schemeClr val="tx1"/>
          </a:solidFill>
          <a:latin typeface="+mn-lt"/>
          <a:ea typeface="+mn-ea"/>
          <a:cs typeface="+mn-cs"/>
        </a:defRPr>
      </a:lvl8pPr>
      <a:lvl9pPr marL="3260265" algn="l" defTabSz="815068" rtl="0" eaLnBrk="1" latinLnBrk="0" hangingPunct="1">
        <a:defRPr sz="1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410" name="Picture 192" descr="内页元素3-1"/>
          <p:cNvPicPr>
            <a:picLocks noChangeAspect="1" noChangeArrowheads="1"/>
          </p:cNvPicPr>
          <p:nvPr/>
        </p:nvPicPr>
        <p:blipFill>
          <a:blip r:embed="rId9"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4" y="4849817"/>
            <a:ext cx="1759712"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0EEB035B-1C63-4C2E-9ED1-F5FD02CD49EC}" type="slidenum">
              <a:rPr lang="de-DE" altLang="zh-CN"/>
              <a:pPr>
                <a:defRPr/>
              </a:pPr>
              <a:t>‹#›</a:t>
            </a:fld>
            <a:endParaRPr lang="en-GB" altLang="zh-CN"/>
          </a:p>
        </p:txBody>
      </p:sp>
      <p:grpSp>
        <p:nvGrpSpPr>
          <p:cNvPr id="17413" name="Group 195"/>
          <p:cNvGrpSpPr>
            <a:grpSpLocks/>
          </p:cNvGrpSpPr>
          <p:nvPr/>
        </p:nvGrpSpPr>
        <p:grpSpPr bwMode="auto">
          <a:xfrm>
            <a:off x="0" y="4660900"/>
            <a:ext cx="9144000" cy="476250"/>
            <a:chOff x="0" y="3920"/>
            <a:chExt cx="7682" cy="400"/>
          </a:xfrm>
        </p:grpSpPr>
        <p:pic>
          <p:nvPicPr>
            <p:cNvPr id="17468" name="Picture 196" descr="图片1"/>
            <p:cNvPicPr>
              <a:picLocks noChangeAspect="1" noChangeArrowheads="1"/>
            </p:cNvPicPr>
            <p:nvPr/>
          </p:nvPicPr>
          <p:blipFill>
            <a:blip r:embed="rId10" cstate="print"/>
            <a:srcRect/>
            <a:stretch>
              <a:fillRect/>
            </a:stretch>
          </p:blipFill>
          <p:spPr bwMode="auto">
            <a:xfrm>
              <a:off x="0" y="3920"/>
              <a:ext cx="5760" cy="400"/>
            </a:xfrm>
            <a:prstGeom prst="rect">
              <a:avLst/>
            </a:prstGeom>
            <a:noFill/>
            <a:ln w="9525">
              <a:noFill/>
              <a:miter lim="800000"/>
              <a:headEnd/>
              <a:tailEnd/>
            </a:ln>
          </p:spPr>
        </p:pic>
        <p:pic>
          <p:nvPicPr>
            <p:cNvPr id="17469" name="Picture 197" descr="图片1"/>
            <p:cNvPicPr>
              <a:picLocks noChangeAspect="1" noChangeArrowheads="1"/>
            </p:cNvPicPr>
            <p:nvPr/>
          </p:nvPicPr>
          <p:blipFill>
            <a:blip r:embed="rId10" cstate="print"/>
            <a:srcRect/>
            <a:stretch>
              <a:fillRect/>
            </a:stretch>
          </p:blipFill>
          <p:spPr bwMode="auto">
            <a:xfrm>
              <a:off x="1539" y="3920"/>
              <a:ext cx="5760" cy="400"/>
            </a:xfrm>
            <a:prstGeom prst="rect">
              <a:avLst/>
            </a:prstGeom>
            <a:noFill/>
            <a:ln w="9525">
              <a:noFill/>
              <a:miter lim="800000"/>
              <a:headEnd/>
              <a:tailEnd/>
            </a:ln>
          </p:spPr>
        </p:pic>
        <p:pic>
          <p:nvPicPr>
            <p:cNvPr id="17470" name="Picture 198" descr="图片1"/>
            <p:cNvPicPr>
              <a:picLocks noChangeAspect="1" noChangeArrowheads="1"/>
            </p:cNvPicPr>
            <p:nvPr/>
          </p:nvPicPr>
          <p:blipFill>
            <a:blip r:embed="rId11"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6" y="4841878"/>
            <a:ext cx="2099549"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041" eaLnBrk="0" hangingPunct="0">
              <a:lnSpc>
                <a:spcPct val="85000"/>
              </a:lnSpc>
              <a:defRPr/>
            </a:pPr>
            <a:endParaRPr lang="de-DE" altLang="zh-CN" sz="700" dirty="0">
              <a:solidFill>
                <a:srgbClr val="000000"/>
              </a:solidFill>
              <a:latin typeface="Arial" charset="0"/>
              <a:ea typeface="ＭＳ Ｐゴシック" pitchFamily="34" charset="-128"/>
            </a:endParaRPr>
          </a:p>
          <a:p>
            <a:pPr defTabSz="587041" eaLnBrk="0" hangingPunct="0">
              <a:lnSpc>
                <a:spcPct val="85000"/>
              </a:lnSpc>
              <a:defRPr/>
            </a:pPr>
            <a:r>
              <a:rPr lang="de-DE" altLang="zh-CN" sz="700" dirty="0">
                <a:solidFill>
                  <a:srgbClr val="000000"/>
                </a:solidFill>
                <a:latin typeface="Arial" charset="0"/>
                <a:ea typeface="ＭＳ Ｐゴシック" pitchFamily="34" charset="-128"/>
              </a:rPr>
              <a:t>Page </a:t>
            </a:r>
            <a:fld id="{FB1A7F3A-F879-46AA-A379-2AA5160DDE7B}" type="slidenum">
              <a:rPr lang="de-DE" altLang="zh-CN" sz="700">
                <a:solidFill>
                  <a:srgbClr val="000000"/>
                </a:solidFill>
                <a:latin typeface="Arial" charset="0"/>
                <a:ea typeface="ＭＳ Ｐゴシック" pitchFamily="34" charset="-128"/>
              </a:rPr>
              <a:pPr defTabSz="587041"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7416" name="Picture 201" descr="图片3副本"/>
          <p:cNvPicPr>
            <a:picLocks noChangeAspect="1" noChangeArrowheads="1"/>
          </p:cNvPicPr>
          <p:nvPr/>
        </p:nvPicPr>
        <p:blipFill>
          <a:blip r:embed="rId12" cstate="print"/>
          <a:srcRect/>
          <a:stretch>
            <a:fillRect/>
          </a:stretch>
        </p:blipFill>
        <p:spPr bwMode="auto">
          <a:xfrm>
            <a:off x="7634289" y="4789490"/>
            <a:ext cx="971550" cy="230187"/>
          </a:xfrm>
          <a:prstGeom prst="rect">
            <a:avLst/>
          </a:prstGeom>
          <a:noFill/>
          <a:ln w="9525">
            <a:noFill/>
            <a:miter lim="800000"/>
            <a:headEnd/>
            <a:tailEnd/>
          </a:ln>
        </p:spPr>
      </p:pic>
      <p:sp>
        <p:nvSpPr>
          <p:cNvPr id="17417"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23" tIns="34155" rIns="68323" bIns="34155" numCol="1" anchor="ctr" anchorCtr="0" compatLnSpc="1">
            <a:prstTxWarp prst="textNoShape">
              <a:avLst/>
            </a:prstTxWarp>
          </a:bodyPr>
          <a:lstStyle/>
          <a:p>
            <a:pPr lvl="0"/>
            <a:r>
              <a:rPr lang="zh-CN" altLang="en-US" smtClean="0"/>
              <a:t>单击此处编辑母版标题样式</a:t>
            </a:r>
          </a:p>
        </p:txBody>
      </p:sp>
      <p:sp>
        <p:nvSpPr>
          <p:cNvPr id="17418"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23" tIns="34155" rIns="68323" bIns="3415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87"/>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7421"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2"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3"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4"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5"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6"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7"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8"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7429"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239"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487"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718"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8962"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5219" indent="-169839" algn="l" rtl="0" eaLnBrk="0" fontAlgn="base" hangingPunct="0">
        <a:spcBef>
          <a:spcPct val="20000"/>
        </a:spcBef>
        <a:spcAft>
          <a:spcPct val="0"/>
        </a:spcAft>
        <a:buChar char="–"/>
        <a:defRPr sz="1100">
          <a:solidFill>
            <a:schemeClr val="tx1"/>
          </a:solidFill>
          <a:latin typeface="+mn-lt"/>
          <a:ea typeface="+mn-ea"/>
        </a:defRPr>
      </a:lvl4pPr>
      <a:lvl5pPr marL="1536482"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79941" indent="-171116" algn="l" rtl="0" fontAlgn="base">
        <a:spcBef>
          <a:spcPct val="20000"/>
        </a:spcBef>
        <a:spcAft>
          <a:spcPct val="0"/>
        </a:spcAft>
        <a:buFont typeface="Arial" charset="0"/>
        <a:buChar char="~"/>
        <a:defRPr sz="1100">
          <a:solidFill>
            <a:schemeClr val="tx1"/>
          </a:solidFill>
          <a:latin typeface="+mn-lt"/>
          <a:ea typeface="+mn-ea"/>
        </a:defRPr>
      </a:lvl6pPr>
      <a:lvl7pPr marL="2222184" indent="-171116" algn="l" rtl="0" fontAlgn="base">
        <a:spcBef>
          <a:spcPct val="20000"/>
        </a:spcBef>
        <a:spcAft>
          <a:spcPct val="0"/>
        </a:spcAft>
        <a:buFont typeface="Arial" charset="0"/>
        <a:buChar char="~"/>
        <a:defRPr sz="1100">
          <a:solidFill>
            <a:schemeClr val="tx1"/>
          </a:solidFill>
          <a:latin typeface="+mn-lt"/>
          <a:ea typeface="+mn-ea"/>
        </a:defRPr>
      </a:lvl7pPr>
      <a:lvl8pPr marL="2564428" indent="-171116" algn="l" rtl="0" fontAlgn="base">
        <a:spcBef>
          <a:spcPct val="20000"/>
        </a:spcBef>
        <a:spcAft>
          <a:spcPct val="0"/>
        </a:spcAft>
        <a:buFont typeface="Arial" charset="0"/>
        <a:buChar char="~"/>
        <a:defRPr sz="1100">
          <a:solidFill>
            <a:schemeClr val="tx1"/>
          </a:solidFill>
          <a:latin typeface="+mn-lt"/>
          <a:ea typeface="+mn-ea"/>
        </a:defRPr>
      </a:lvl8pPr>
      <a:lvl9pPr marL="2906669" indent="-171116"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487" rtl="0" eaLnBrk="1" latinLnBrk="0" hangingPunct="1">
        <a:defRPr sz="1300" kern="1200">
          <a:solidFill>
            <a:schemeClr val="tx1"/>
          </a:solidFill>
          <a:latin typeface="+mn-lt"/>
          <a:ea typeface="+mn-ea"/>
          <a:cs typeface="+mn-cs"/>
        </a:defRPr>
      </a:lvl1pPr>
      <a:lvl2pPr marL="342239" algn="l" defTabSz="684487" rtl="0" eaLnBrk="1" latinLnBrk="0" hangingPunct="1">
        <a:defRPr sz="1300" kern="1200">
          <a:solidFill>
            <a:schemeClr val="tx1"/>
          </a:solidFill>
          <a:latin typeface="+mn-lt"/>
          <a:ea typeface="+mn-ea"/>
          <a:cs typeface="+mn-cs"/>
        </a:defRPr>
      </a:lvl2pPr>
      <a:lvl3pPr marL="684487" algn="l" defTabSz="684487" rtl="0" eaLnBrk="1" latinLnBrk="0" hangingPunct="1">
        <a:defRPr sz="1300" kern="1200">
          <a:solidFill>
            <a:schemeClr val="tx1"/>
          </a:solidFill>
          <a:latin typeface="+mn-lt"/>
          <a:ea typeface="+mn-ea"/>
          <a:cs typeface="+mn-cs"/>
        </a:defRPr>
      </a:lvl3pPr>
      <a:lvl4pPr marL="1026718" algn="l" defTabSz="684487" rtl="0" eaLnBrk="1" latinLnBrk="0" hangingPunct="1">
        <a:defRPr sz="1300" kern="1200">
          <a:solidFill>
            <a:schemeClr val="tx1"/>
          </a:solidFill>
          <a:latin typeface="+mn-lt"/>
          <a:ea typeface="+mn-ea"/>
          <a:cs typeface="+mn-cs"/>
        </a:defRPr>
      </a:lvl4pPr>
      <a:lvl5pPr marL="1368962" algn="l" defTabSz="684487" rtl="0" eaLnBrk="1" latinLnBrk="0" hangingPunct="1">
        <a:defRPr sz="1300" kern="1200">
          <a:solidFill>
            <a:schemeClr val="tx1"/>
          </a:solidFill>
          <a:latin typeface="+mn-lt"/>
          <a:ea typeface="+mn-ea"/>
          <a:cs typeface="+mn-cs"/>
        </a:defRPr>
      </a:lvl5pPr>
      <a:lvl6pPr marL="1711206" algn="l" defTabSz="684487" rtl="0" eaLnBrk="1" latinLnBrk="0" hangingPunct="1">
        <a:defRPr sz="1300" kern="1200">
          <a:solidFill>
            <a:schemeClr val="tx1"/>
          </a:solidFill>
          <a:latin typeface="+mn-lt"/>
          <a:ea typeface="+mn-ea"/>
          <a:cs typeface="+mn-cs"/>
        </a:defRPr>
      </a:lvl6pPr>
      <a:lvl7pPr marL="2053441" algn="l" defTabSz="684487" rtl="0" eaLnBrk="1" latinLnBrk="0" hangingPunct="1">
        <a:defRPr sz="1300" kern="1200">
          <a:solidFill>
            <a:schemeClr val="tx1"/>
          </a:solidFill>
          <a:latin typeface="+mn-lt"/>
          <a:ea typeface="+mn-ea"/>
          <a:cs typeface="+mn-cs"/>
        </a:defRPr>
      </a:lvl7pPr>
      <a:lvl8pPr marL="2395681" algn="l" defTabSz="684487" rtl="0" eaLnBrk="1" latinLnBrk="0" hangingPunct="1">
        <a:defRPr sz="1300" kern="1200">
          <a:solidFill>
            <a:schemeClr val="tx1"/>
          </a:solidFill>
          <a:latin typeface="+mn-lt"/>
          <a:ea typeface="+mn-ea"/>
          <a:cs typeface="+mn-cs"/>
        </a:defRPr>
      </a:lvl8pPr>
      <a:lvl9pPr marL="2737922" algn="l" defTabSz="684487" rtl="0" eaLnBrk="1" latinLnBrk="0" hangingPunct="1">
        <a:defRPr sz="13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434" name="Picture 192" descr="内页元素3-1"/>
          <p:cNvPicPr>
            <a:picLocks noChangeAspect="1" noChangeArrowheads="1"/>
          </p:cNvPicPr>
          <p:nvPr/>
        </p:nvPicPr>
        <p:blipFill>
          <a:blip r:embed="rId5"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6" y="4849816"/>
            <a:ext cx="1759749" cy="197639"/>
          </a:xfrm>
          <a:prstGeom prst="rect">
            <a:avLst/>
          </a:prstGeom>
          <a:noFill/>
          <a:ln w="9525">
            <a:noFill/>
            <a:miter lim="800000"/>
            <a:headEnd/>
            <a:tailEnd/>
          </a:ln>
        </p:spPr>
        <p:txBody>
          <a:bodyPr wrap="none" lIns="58565" tIns="29284" rIns="58565" bIns="29284">
            <a:spAutoFit/>
          </a:bodyPr>
          <a:lstStyle/>
          <a:p>
            <a:pPr defTabSz="587197"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0773DDD2-9A17-432E-A9F5-E52804AEAD00}" type="slidenum">
              <a:rPr lang="de-DE" altLang="zh-CN"/>
              <a:pPr>
                <a:defRPr/>
              </a:pPr>
              <a:t>‹#›</a:t>
            </a:fld>
            <a:endParaRPr lang="en-GB" altLang="zh-CN"/>
          </a:p>
        </p:txBody>
      </p:sp>
      <p:grpSp>
        <p:nvGrpSpPr>
          <p:cNvPr id="18437" name="Group 195"/>
          <p:cNvGrpSpPr>
            <a:grpSpLocks/>
          </p:cNvGrpSpPr>
          <p:nvPr/>
        </p:nvGrpSpPr>
        <p:grpSpPr bwMode="auto">
          <a:xfrm>
            <a:off x="0" y="4660900"/>
            <a:ext cx="9144000" cy="476250"/>
            <a:chOff x="0" y="3920"/>
            <a:chExt cx="7682" cy="400"/>
          </a:xfrm>
        </p:grpSpPr>
        <p:pic>
          <p:nvPicPr>
            <p:cNvPr id="18492" name="Picture 196" descr="图片1"/>
            <p:cNvPicPr>
              <a:picLocks noChangeAspect="1" noChangeArrowheads="1"/>
            </p:cNvPicPr>
            <p:nvPr/>
          </p:nvPicPr>
          <p:blipFill>
            <a:blip r:embed="rId6" cstate="print"/>
            <a:srcRect/>
            <a:stretch>
              <a:fillRect/>
            </a:stretch>
          </p:blipFill>
          <p:spPr bwMode="auto">
            <a:xfrm>
              <a:off x="0" y="3920"/>
              <a:ext cx="5760" cy="400"/>
            </a:xfrm>
            <a:prstGeom prst="rect">
              <a:avLst/>
            </a:prstGeom>
            <a:noFill/>
            <a:ln w="9525">
              <a:noFill/>
              <a:miter lim="800000"/>
              <a:headEnd/>
              <a:tailEnd/>
            </a:ln>
          </p:spPr>
        </p:pic>
        <p:pic>
          <p:nvPicPr>
            <p:cNvPr id="18493" name="Picture 197" descr="图片1"/>
            <p:cNvPicPr>
              <a:picLocks noChangeAspect="1" noChangeArrowheads="1"/>
            </p:cNvPicPr>
            <p:nvPr/>
          </p:nvPicPr>
          <p:blipFill>
            <a:blip r:embed="rId6" cstate="print"/>
            <a:srcRect/>
            <a:stretch>
              <a:fillRect/>
            </a:stretch>
          </p:blipFill>
          <p:spPr bwMode="auto">
            <a:xfrm>
              <a:off x="1539" y="3920"/>
              <a:ext cx="5760" cy="400"/>
            </a:xfrm>
            <a:prstGeom prst="rect">
              <a:avLst/>
            </a:prstGeom>
            <a:noFill/>
            <a:ln w="9525">
              <a:noFill/>
              <a:miter lim="800000"/>
              <a:headEnd/>
              <a:tailEnd/>
            </a:ln>
          </p:spPr>
        </p:pic>
        <p:pic>
          <p:nvPicPr>
            <p:cNvPr id="18494" name="Picture 198" descr="图片1"/>
            <p:cNvPicPr>
              <a:picLocks noChangeAspect="1" noChangeArrowheads="1"/>
            </p:cNvPicPr>
            <p:nvPr/>
          </p:nvPicPr>
          <p:blipFill>
            <a:blip r:embed="rId7"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5" y="4841877"/>
            <a:ext cx="2099585" cy="197639"/>
          </a:xfrm>
          <a:prstGeom prst="rect">
            <a:avLst/>
          </a:prstGeom>
          <a:noFill/>
          <a:ln w="9525">
            <a:noFill/>
            <a:miter lim="800000"/>
            <a:headEnd/>
            <a:tailEnd/>
          </a:ln>
        </p:spPr>
        <p:txBody>
          <a:bodyPr wrap="none" lIns="58565" tIns="29284" rIns="58565" bIns="29284">
            <a:spAutoFit/>
          </a:bodyPr>
          <a:lstStyle/>
          <a:p>
            <a:pPr defTabSz="587197"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197" eaLnBrk="0" hangingPunct="0">
              <a:lnSpc>
                <a:spcPct val="85000"/>
              </a:lnSpc>
              <a:defRPr/>
            </a:pPr>
            <a:endParaRPr lang="de-DE" altLang="zh-CN" sz="700" dirty="0">
              <a:solidFill>
                <a:srgbClr val="000000"/>
              </a:solidFill>
              <a:latin typeface="Arial" charset="0"/>
              <a:ea typeface="ＭＳ Ｐゴシック" pitchFamily="34" charset="-128"/>
            </a:endParaRPr>
          </a:p>
          <a:p>
            <a:pPr defTabSz="587197" eaLnBrk="0" hangingPunct="0">
              <a:lnSpc>
                <a:spcPct val="85000"/>
              </a:lnSpc>
              <a:defRPr/>
            </a:pPr>
            <a:r>
              <a:rPr lang="de-DE" altLang="zh-CN" sz="700" dirty="0">
                <a:solidFill>
                  <a:srgbClr val="000000"/>
                </a:solidFill>
                <a:latin typeface="Arial" charset="0"/>
                <a:ea typeface="ＭＳ Ｐゴシック" pitchFamily="34" charset="-128"/>
              </a:rPr>
              <a:t>Page </a:t>
            </a:r>
            <a:fld id="{83B10F06-E986-4AF9-901B-0D1763C02C30}" type="slidenum">
              <a:rPr lang="de-DE" altLang="zh-CN" sz="700">
                <a:solidFill>
                  <a:srgbClr val="000000"/>
                </a:solidFill>
                <a:latin typeface="Arial" charset="0"/>
                <a:ea typeface="ＭＳ Ｐゴシック" pitchFamily="34" charset="-128"/>
              </a:rPr>
              <a:pPr defTabSz="587197"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8440" name="Picture 201" descr="图片3副本"/>
          <p:cNvPicPr>
            <a:picLocks noChangeAspect="1" noChangeArrowheads="1"/>
          </p:cNvPicPr>
          <p:nvPr/>
        </p:nvPicPr>
        <p:blipFill>
          <a:blip r:embed="rId8" cstate="print"/>
          <a:srcRect/>
          <a:stretch>
            <a:fillRect/>
          </a:stretch>
        </p:blipFill>
        <p:spPr bwMode="auto">
          <a:xfrm>
            <a:off x="7634289" y="4789490"/>
            <a:ext cx="971550" cy="230187"/>
          </a:xfrm>
          <a:prstGeom prst="rect">
            <a:avLst/>
          </a:prstGeom>
          <a:noFill/>
          <a:ln w="9525">
            <a:noFill/>
            <a:miter lim="800000"/>
            <a:headEnd/>
            <a:tailEnd/>
          </a:ln>
        </p:spPr>
      </p:pic>
      <p:sp>
        <p:nvSpPr>
          <p:cNvPr id="18441"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41" tIns="34167" rIns="68341" bIns="34167" numCol="1" anchor="ctr" anchorCtr="0" compatLnSpc="1">
            <a:prstTxWarp prst="textNoShape">
              <a:avLst/>
            </a:prstTxWarp>
          </a:bodyPr>
          <a:lstStyle/>
          <a:p>
            <a:pPr lvl="0"/>
            <a:r>
              <a:rPr lang="zh-CN" altLang="en-US" smtClean="0"/>
              <a:t>单击此处编辑母版标题样式</a:t>
            </a:r>
          </a:p>
        </p:txBody>
      </p:sp>
      <p:sp>
        <p:nvSpPr>
          <p:cNvPr id="18442"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41" tIns="34167" rIns="68341" bIns="3416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618" tIns="32803" rIns="65618" bIns="32803"/>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75"/>
            <a:ext cx="919162" cy="238266"/>
          </a:xfrm>
          <a:prstGeom prst="rect">
            <a:avLst/>
          </a:prstGeom>
          <a:solidFill>
            <a:srgbClr val="F8F8F8"/>
          </a:solidFill>
          <a:ln w="9525" algn="ctr">
            <a:noFill/>
            <a:miter lim="800000"/>
            <a:headEnd/>
            <a:tailEnd/>
          </a:ln>
          <a:effectLst/>
        </p:spPr>
        <p:txBody>
          <a:bodyPr lIns="68329" tIns="34161" rIns="68329" bIns="34161" anchor="ctr">
            <a:spAutoFit/>
          </a:bodyPr>
          <a:lstStyle/>
          <a:p>
            <a:pPr algn="ctr" defTabSz="656135"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8445"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46"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47"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48"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49"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50"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51"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52"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18453"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18" tIns="32803" rIns="65618" bIns="3280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618" tIns="32803" rIns="65618" bIns="3280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329"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667"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994"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9328"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6805" indent="-169839" algn="l" rtl="0" eaLnBrk="0" fontAlgn="base" hangingPunct="0">
        <a:spcBef>
          <a:spcPct val="20000"/>
        </a:spcBef>
        <a:spcAft>
          <a:spcPct val="0"/>
        </a:spcAft>
        <a:buChar char="–"/>
        <a:defRPr sz="1100">
          <a:solidFill>
            <a:schemeClr val="tx1"/>
          </a:solidFill>
          <a:latin typeface="+mn-lt"/>
          <a:ea typeface="+mn-ea"/>
        </a:defRPr>
      </a:lvl4pPr>
      <a:lvl5pPr marL="1538070"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80444" indent="-171164" algn="l" rtl="0" fontAlgn="base">
        <a:spcBef>
          <a:spcPct val="20000"/>
        </a:spcBef>
        <a:spcAft>
          <a:spcPct val="0"/>
        </a:spcAft>
        <a:buFont typeface="Arial" charset="0"/>
        <a:buChar char="~"/>
        <a:defRPr sz="1100">
          <a:solidFill>
            <a:schemeClr val="tx1"/>
          </a:solidFill>
          <a:latin typeface="+mn-lt"/>
          <a:ea typeface="+mn-ea"/>
        </a:defRPr>
      </a:lvl6pPr>
      <a:lvl7pPr marL="2222777" indent="-171164" algn="l" rtl="0" fontAlgn="base">
        <a:spcBef>
          <a:spcPct val="20000"/>
        </a:spcBef>
        <a:spcAft>
          <a:spcPct val="0"/>
        </a:spcAft>
        <a:buFont typeface="Arial" charset="0"/>
        <a:buChar char="~"/>
        <a:defRPr sz="1100">
          <a:solidFill>
            <a:schemeClr val="tx1"/>
          </a:solidFill>
          <a:latin typeface="+mn-lt"/>
          <a:ea typeface="+mn-ea"/>
        </a:defRPr>
      </a:lvl7pPr>
      <a:lvl8pPr marL="2565112" indent="-171164" algn="l" rtl="0" fontAlgn="base">
        <a:spcBef>
          <a:spcPct val="20000"/>
        </a:spcBef>
        <a:spcAft>
          <a:spcPct val="0"/>
        </a:spcAft>
        <a:buFont typeface="Arial" charset="0"/>
        <a:buChar char="~"/>
        <a:defRPr sz="1100">
          <a:solidFill>
            <a:schemeClr val="tx1"/>
          </a:solidFill>
          <a:latin typeface="+mn-lt"/>
          <a:ea typeface="+mn-ea"/>
        </a:defRPr>
      </a:lvl8pPr>
      <a:lvl9pPr marL="2907445" indent="-171164"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667" rtl="0" eaLnBrk="1" latinLnBrk="0" hangingPunct="1">
        <a:defRPr sz="1300" kern="1200">
          <a:solidFill>
            <a:schemeClr val="tx1"/>
          </a:solidFill>
          <a:latin typeface="+mn-lt"/>
          <a:ea typeface="+mn-ea"/>
          <a:cs typeface="+mn-cs"/>
        </a:defRPr>
      </a:lvl1pPr>
      <a:lvl2pPr marL="342329" algn="l" defTabSz="684667" rtl="0" eaLnBrk="1" latinLnBrk="0" hangingPunct="1">
        <a:defRPr sz="1300" kern="1200">
          <a:solidFill>
            <a:schemeClr val="tx1"/>
          </a:solidFill>
          <a:latin typeface="+mn-lt"/>
          <a:ea typeface="+mn-ea"/>
          <a:cs typeface="+mn-cs"/>
        </a:defRPr>
      </a:lvl2pPr>
      <a:lvl3pPr marL="684667" algn="l" defTabSz="684667" rtl="0" eaLnBrk="1" latinLnBrk="0" hangingPunct="1">
        <a:defRPr sz="1300" kern="1200">
          <a:solidFill>
            <a:schemeClr val="tx1"/>
          </a:solidFill>
          <a:latin typeface="+mn-lt"/>
          <a:ea typeface="+mn-ea"/>
          <a:cs typeface="+mn-cs"/>
        </a:defRPr>
      </a:lvl3pPr>
      <a:lvl4pPr marL="1026994" algn="l" defTabSz="684667" rtl="0" eaLnBrk="1" latinLnBrk="0" hangingPunct="1">
        <a:defRPr sz="1300" kern="1200">
          <a:solidFill>
            <a:schemeClr val="tx1"/>
          </a:solidFill>
          <a:latin typeface="+mn-lt"/>
          <a:ea typeface="+mn-ea"/>
          <a:cs typeface="+mn-cs"/>
        </a:defRPr>
      </a:lvl4pPr>
      <a:lvl5pPr marL="1369328" algn="l" defTabSz="684667" rtl="0" eaLnBrk="1" latinLnBrk="0" hangingPunct="1">
        <a:defRPr sz="1300" kern="1200">
          <a:solidFill>
            <a:schemeClr val="tx1"/>
          </a:solidFill>
          <a:latin typeface="+mn-lt"/>
          <a:ea typeface="+mn-ea"/>
          <a:cs typeface="+mn-cs"/>
        </a:defRPr>
      </a:lvl5pPr>
      <a:lvl6pPr marL="1711662" algn="l" defTabSz="684667" rtl="0" eaLnBrk="1" latinLnBrk="0" hangingPunct="1">
        <a:defRPr sz="1300" kern="1200">
          <a:solidFill>
            <a:schemeClr val="tx1"/>
          </a:solidFill>
          <a:latin typeface="+mn-lt"/>
          <a:ea typeface="+mn-ea"/>
          <a:cs typeface="+mn-cs"/>
        </a:defRPr>
      </a:lvl6pPr>
      <a:lvl7pPr marL="2053989" algn="l" defTabSz="684667" rtl="0" eaLnBrk="1" latinLnBrk="0" hangingPunct="1">
        <a:defRPr sz="1300" kern="1200">
          <a:solidFill>
            <a:schemeClr val="tx1"/>
          </a:solidFill>
          <a:latin typeface="+mn-lt"/>
          <a:ea typeface="+mn-ea"/>
          <a:cs typeface="+mn-cs"/>
        </a:defRPr>
      </a:lvl7pPr>
      <a:lvl8pPr marL="2396321" algn="l" defTabSz="684667" rtl="0" eaLnBrk="1" latinLnBrk="0" hangingPunct="1">
        <a:defRPr sz="1300" kern="1200">
          <a:solidFill>
            <a:schemeClr val="tx1"/>
          </a:solidFill>
          <a:latin typeface="+mn-lt"/>
          <a:ea typeface="+mn-ea"/>
          <a:cs typeface="+mn-cs"/>
        </a:defRPr>
      </a:lvl8pPr>
      <a:lvl9pPr marL="2738654" algn="l" defTabSz="684667" rtl="0" eaLnBrk="1" latinLnBrk="0" hangingPunct="1">
        <a:defRPr sz="13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458" name="Picture 192" descr="内页元素3-1"/>
          <p:cNvPicPr>
            <a:picLocks noChangeAspect="1" noChangeArrowheads="1"/>
          </p:cNvPicPr>
          <p:nvPr/>
        </p:nvPicPr>
        <p:blipFill>
          <a:blip r:embed="rId7"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4" y="4849813"/>
            <a:ext cx="1759840" cy="197686"/>
          </a:xfrm>
          <a:prstGeom prst="rect">
            <a:avLst/>
          </a:prstGeom>
          <a:noFill/>
          <a:ln w="9525">
            <a:noFill/>
            <a:miter lim="800000"/>
            <a:headEnd/>
            <a:tailEnd/>
          </a:ln>
        </p:spPr>
        <p:txBody>
          <a:bodyPr wrap="none" lIns="58610" tIns="29307" rIns="58610" bIns="29307">
            <a:spAutoFit/>
          </a:bodyPr>
          <a:lstStyle/>
          <a:p>
            <a:pPr defTabSz="587651"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3AB5B465-D826-4F81-AE3E-D246ED34D08F}" type="slidenum">
              <a:rPr lang="de-DE" altLang="zh-CN"/>
              <a:pPr>
                <a:defRPr/>
              </a:pPr>
              <a:t>‹#›</a:t>
            </a:fld>
            <a:endParaRPr lang="en-GB" altLang="zh-CN"/>
          </a:p>
        </p:txBody>
      </p:sp>
      <p:grpSp>
        <p:nvGrpSpPr>
          <p:cNvPr id="19461" name="Group 195"/>
          <p:cNvGrpSpPr>
            <a:grpSpLocks/>
          </p:cNvGrpSpPr>
          <p:nvPr/>
        </p:nvGrpSpPr>
        <p:grpSpPr bwMode="auto">
          <a:xfrm>
            <a:off x="0" y="4660900"/>
            <a:ext cx="9144000" cy="476250"/>
            <a:chOff x="0" y="3920"/>
            <a:chExt cx="7682" cy="400"/>
          </a:xfrm>
        </p:grpSpPr>
        <p:pic>
          <p:nvPicPr>
            <p:cNvPr id="19516" name="Picture 196" descr="图片1"/>
            <p:cNvPicPr>
              <a:picLocks noChangeAspect="1" noChangeArrowheads="1"/>
            </p:cNvPicPr>
            <p:nvPr/>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19517" name="Picture 197" descr="图片1"/>
            <p:cNvPicPr>
              <a:picLocks noChangeAspect="1" noChangeArrowheads="1"/>
            </p:cNvPicPr>
            <p:nvPr/>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19518" name="Picture 198" descr="图片1"/>
            <p:cNvPicPr>
              <a:picLocks noChangeAspect="1" noChangeArrowheads="1"/>
            </p:cNvPicPr>
            <p:nvPr/>
          </p:nvPicPr>
          <p:blipFill>
            <a:blip r:embed="rId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3" y="4841875"/>
            <a:ext cx="2099676" cy="197686"/>
          </a:xfrm>
          <a:prstGeom prst="rect">
            <a:avLst/>
          </a:prstGeom>
          <a:noFill/>
          <a:ln w="9525">
            <a:noFill/>
            <a:miter lim="800000"/>
            <a:headEnd/>
            <a:tailEnd/>
          </a:ln>
        </p:spPr>
        <p:txBody>
          <a:bodyPr wrap="none" lIns="58610" tIns="29307" rIns="58610" bIns="29307">
            <a:spAutoFit/>
          </a:bodyPr>
          <a:lstStyle/>
          <a:p>
            <a:pPr defTabSz="587651"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651" eaLnBrk="0" hangingPunct="0">
              <a:lnSpc>
                <a:spcPct val="85000"/>
              </a:lnSpc>
              <a:defRPr/>
            </a:pPr>
            <a:endParaRPr lang="de-DE" altLang="zh-CN" sz="700" dirty="0">
              <a:solidFill>
                <a:srgbClr val="000000"/>
              </a:solidFill>
              <a:latin typeface="Arial" charset="0"/>
              <a:ea typeface="ＭＳ Ｐゴシック" pitchFamily="34" charset="-128"/>
            </a:endParaRPr>
          </a:p>
          <a:p>
            <a:pPr defTabSz="587651" eaLnBrk="0" hangingPunct="0">
              <a:lnSpc>
                <a:spcPct val="85000"/>
              </a:lnSpc>
              <a:defRPr/>
            </a:pPr>
            <a:r>
              <a:rPr lang="de-DE" altLang="zh-CN" sz="700" dirty="0">
                <a:solidFill>
                  <a:srgbClr val="000000"/>
                </a:solidFill>
                <a:latin typeface="Arial" charset="0"/>
                <a:ea typeface="ＭＳ Ｐゴシック" pitchFamily="34" charset="-128"/>
              </a:rPr>
              <a:t>Page </a:t>
            </a:r>
            <a:fld id="{6F69E3E9-D657-45BA-BA7A-199C80F21950}" type="slidenum">
              <a:rPr lang="de-DE" altLang="zh-CN" sz="700">
                <a:solidFill>
                  <a:srgbClr val="000000"/>
                </a:solidFill>
                <a:latin typeface="Arial" charset="0"/>
                <a:ea typeface="ＭＳ Ｐゴシック" pitchFamily="34" charset="-128"/>
              </a:rPr>
              <a:pPr defTabSz="587651"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19464" name="Picture 201" descr="图片3副本"/>
          <p:cNvPicPr>
            <a:picLocks noChangeAspect="1" noChangeArrowheads="1"/>
          </p:cNvPicPr>
          <p:nvPr/>
        </p:nvPicPr>
        <p:blipFill>
          <a:blip r:embed="rId10" cstate="print"/>
          <a:srcRect/>
          <a:stretch>
            <a:fillRect/>
          </a:stretch>
        </p:blipFill>
        <p:spPr bwMode="auto">
          <a:xfrm>
            <a:off x="7634289" y="4789490"/>
            <a:ext cx="971550" cy="230187"/>
          </a:xfrm>
          <a:prstGeom prst="rect">
            <a:avLst/>
          </a:prstGeom>
          <a:noFill/>
          <a:ln w="9525">
            <a:noFill/>
            <a:miter lim="800000"/>
            <a:headEnd/>
            <a:tailEnd/>
          </a:ln>
        </p:spPr>
      </p:pic>
      <p:sp>
        <p:nvSpPr>
          <p:cNvPr id="19465"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92" tIns="34194" rIns="68392" bIns="34194" numCol="1" anchor="ctr" anchorCtr="0" compatLnSpc="1">
            <a:prstTxWarp prst="textNoShape">
              <a:avLst/>
            </a:prstTxWarp>
          </a:bodyPr>
          <a:lstStyle/>
          <a:p>
            <a:pPr lvl="0"/>
            <a:r>
              <a:rPr lang="zh-CN" altLang="en-US" smtClean="0"/>
              <a:t>单击此处编辑母版标题样式</a:t>
            </a:r>
          </a:p>
        </p:txBody>
      </p:sp>
      <p:sp>
        <p:nvSpPr>
          <p:cNvPr id="19466"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92" tIns="34194" rIns="68392" bIns="341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669" tIns="32830" rIns="65669" bIns="32830"/>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50"/>
            <a:ext cx="919162" cy="238321"/>
          </a:xfrm>
          <a:prstGeom prst="rect">
            <a:avLst/>
          </a:prstGeom>
          <a:solidFill>
            <a:srgbClr val="F8F8F8"/>
          </a:solidFill>
          <a:ln w="9525" algn="ctr">
            <a:noFill/>
            <a:miter lim="800000"/>
            <a:headEnd/>
            <a:tailEnd/>
          </a:ln>
          <a:effectLst/>
        </p:spPr>
        <p:txBody>
          <a:bodyPr lIns="68383" tIns="34188" rIns="68383" bIns="34188" anchor="ctr">
            <a:spAutoFit/>
          </a:bodyPr>
          <a:lstStyle/>
          <a:p>
            <a:pPr algn="ctr" defTabSz="656646"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19469"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0"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1"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2"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3"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4"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5"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6"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19477"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669" tIns="32830" rIns="65669" bIns="32830"/>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669" tIns="32830" rIns="65669" bIns="32830"/>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237" r:id="rId3"/>
    <p:sldLayoutId id="2147484282" r:id="rId4"/>
    <p:sldLayoutId id="2147484284" r:id="rId5"/>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596"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5193"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7791"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70388"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6805" indent="-169839" algn="l" rtl="0" eaLnBrk="0" fontAlgn="base" hangingPunct="0">
        <a:spcBef>
          <a:spcPct val="20000"/>
        </a:spcBef>
        <a:spcAft>
          <a:spcPct val="0"/>
        </a:spcAft>
        <a:buChar char="–"/>
        <a:defRPr sz="1100">
          <a:solidFill>
            <a:schemeClr val="tx1"/>
          </a:solidFill>
          <a:latin typeface="+mn-lt"/>
          <a:ea typeface="+mn-ea"/>
        </a:defRPr>
      </a:lvl4pPr>
      <a:lvl5pPr marL="1538070"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81904" indent="-171296" algn="l" rtl="0" fontAlgn="base">
        <a:spcBef>
          <a:spcPct val="20000"/>
        </a:spcBef>
        <a:spcAft>
          <a:spcPct val="0"/>
        </a:spcAft>
        <a:buFont typeface="Arial" charset="0"/>
        <a:buChar char="~"/>
        <a:defRPr sz="1100">
          <a:solidFill>
            <a:schemeClr val="tx1"/>
          </a:solidFill>
          <a:latin typeface="+mn-lt"/>
          <a:ea typeface="+mn-ea"/>
        </a:defRPr>
      </a:lvl6pPr>
      <a:lvl7pPr marL="2224503" indent="-171296" algn="l" rtl="0" fontAlgn="base">
        <a:spcBef>
          <a:spcPct val="20000"/>
        </a:spcBef>
        <a:spcAft>
          <a:spcPct val="0"/>
        </a:spcAft>
        <a:buFont typeface="Arial" charset="0"/>
        <a:buChar char="~"/>
        <a:defRPr sz="1100">
          <a:solidFill>
            <a:schemeClr val="tx1"/>
          </a:solidFill>
          <a:latin typeface="+mn-lt"/>
          <a:ea typeface="+mn-ea"/>
        </a:defRPr>
      </a:lvl7pPr>
      <a:lvl8pPr marL="2567102" indent="-171296" algn="l" rtl="0" fontAlgn="base">
        <a:spcBef>
          <a:spcPct val="20000"/>
        </a:spcBef>
        <a:spcAft>
          <a:spcPct val="0"/>
        </a:spcAft>
        <a:buFont typeface="Arial" charset="0"/>
        <a:buChar char="~"/>
        <a:defRPr sz="1100">
          <a:solidFill>
            <a:schemeClr val="tx1"/>
          </a:solidFill>
          <a:latin typeface="+mn-lt"/>
          <a:ea typeface="+mn-ea"/>
        </a:defRPr>
      </a:lvl8pPr>
      <a:lvl9pPr marL="2909698" indent="-171296"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5193" rtl="0" eaLnBrk="1" latinLnBrk="0" hangingPunct="1">
        <a:defRPr sz="1300" kern="1200">
          <a:solidFill>
            <a:schemeClr val="tx1"/>
          </a:solidFill>
          <a:latin typeface="+mn-lt"/>
          <a:ea typeface="+mn-ea"/>
          <a:cs typeface="+mn-cs"/>
        </a:defRPr>
      </a:lvl1pPr>
      <a:lvl2pPr marL="342596" algn="l" defTabSz="685193" rtl="0" eaLnBrk="1" latinLnBrk="0" hangingPunct="1">
        <a:defRPr sz="1300" kern="1200">
          <a:solidFill>
            <a:schemeClr val="tx1"/>
          </a:solidFill>
          <a:latin typeface="+mn-lt"/>
          <a:ea typeface="+mn-ea"/>
          <a:cs typeface="+mn-cs"/>
        </a:defRPr>
      </a:lvl2pPr>
      <a:lvl3pPr marL="685193" algn="l" defTabSz="685193" rtl="0" eaLnBrk="1" latinLnBrk="0" hangingPunct="1">
        <a:defRPr sz="1300" kern="1200">
          <a:solidFill>
            <a:schemeClr val="tx1"/>
          </a:solidFill>
          <a:latin typeface="+mn-lt"/>
          <a:ea typeface="+mn-ea"/>
          <a:cs typeface="+mn-cs"/>
        </a:defRPr>
      </a:lvl3pPr>
      <a:lvl4pPr marL="1027791" algn="l" defTabSz="685193" rtl="0" eaLnBrk="1" latinLnBrk="0" hangingPunct="1">
        <a:defRPr sz="1300" kern="1200">
          <a:solidFill>
            <a:schemeClr val="tx1"/>
          </a:solidFill>
          <a:latin typeface="+mn-lt"/>
          <a:ea typeface="+mn-ea"/>
          <a:cs typeface="+mn-cs"/>
        </a:defRPr>
      </a:lvl4pPr>
      <a:lvl5pPr marL="1370388" algn="l" defTabSz="685193" rtl="0" eaLnBrk="1" latinLnBrk="0" hangingPunct="1">
        <a:defRPr sz="1300" kern="1200">
          <a:solidFill>
            <a:schemeClr val="tx1"/>
          </a:solidFill>
          <a:latin typeface="+mn-lt"/>
          <a:ea typeface="+mn-ea"/>
          <a:cs typeface="+mn-cs"/>
        </a:defRPr>
      </a:lvl5pPr>
      <a:lvl6pPr marL="1712987" algn="l" defTabSz="685193" rtl="0" eaLnBrk="1" latinLnBrk="0" hangingPunct="1">
        <a:defRPr sz="1300" kern="1200">
          <a:solidFill>
            <a:schemeClr val="tx1"/>
          </a:solidFill>
          <a:latin typeface="+mn-lt"/>
          <a:ea typeface="+mn-ea"/>
          <a:cs typeface="+mn-cs"/>
        </a:defRPr>
      </a:lvl6pPr>
      <a:lvl7pPr marL="2055580" algn="l" defTabSz="685193" rtl="0" eaLnBrk="1" latinLnBrk="0" hangingPunct="1">
        <a:defRPr sz="1300" kern="1200">
          <a:solidFill>
            <a:schemeClr val="tx1"/>
          </a:solidFill>
          <a:latin typeface="+mn-lt"/>
          <a:ea typeface="+mn-ea"/>
          <a:cs typeface="+mn-cs"/>
        </a:defRPr>
      </a:lvl7pPr>
      <a:lvl8pPr marL="2398180" algn="l" defTabSz="685193" rtl="0" eaLnBrk="1" latinLnBrk="0" hangingPunct="1">
        <a:defRPr sz="1300" kern="1200">
          <a:solidFill>
            <a:schemeClr val="tx1"/>
          </a:solidFill>
          <a:latin typeface="+mn-lt"/>
          <a:ea typeface="+mn-ea"/>
          <a:cs typeface="+mn-cs"/>
        </a:defRPr>
      </a:lvl8pPr>
      <a:lvl9pPr marL="2740777" algn="l" defTabSz="685193"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9" descr="封面"/>
          <p:cNvPicPr>
            <a:picLocks noChangeAspect="1" noChangeArrowheads="1"/>
          </p:cNvPicPr>
          <p:nvPr/>
        </p:nvPicPr>
        <p:blipFill>
          <a:blip r:embed="rId3" cstate="print"/>
          <a:srcRect/>
          <a:stretch>
            <a:fillRect/>
          </a:stretch>
        </p:blipFill>
        <p:spPr bwMode="auto">
          <a:xfrm>
            <a:off x="0" y="1058863"/>
            <a:ext cx="9144000" cy="2343150"/>
          </a:xfrm>
          <a:prstGeom prst="rect">
            <a:avLst/>
          </a:prstGeom>
          <a:noFill/>
          <a:ln w="9525">
            <a:noFill/>
            <a:miter lim="800000"/>
            <a:headEnd/>
            <a:tailEnd/>
          </a:ln>
        </p:spPr>
      </p:pic>
      <p:sp>
        <p:nvSpPr>
          <p:cNvPr id="2051" name="Rectangle 8"/>
          <p:cNvSpPr>
            <a:spLocks noGrp="1" noChangeArrowheads="1"/>
          </p:cNvSpPr>
          <p:nvPr>
            <p:ph type="title"/>
          </p:nvPr>
        </p:nvSpPr>
        <p:spPr bwMode="auto">
          <a:xfrm>
            <a:off x="755652" y="1978028"/>
            <a:ext cx="5548313" cy="584697"/>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单击此处编辑母版标题样式</a:t>
            </a:r>
          </a:p>
        </p:txBody>
      </p:sp>
      <p:sp>
        <p:nvSpPr>
          <p:cNvPr id="2053"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81" name="Rectangle 19"/>
          <p:cNvSpPr>
            <a:spLocks noGrp="1" noChangeArrowheads="1"/>
          </p:cNvSpPr>
          <p:nvPr>
            <p:ph type="dt" sz="quarter" idx="2"/>
          </p:nvPr>
        </p:nvSpPr>
        <p:spPr bwMode="auto">
          <a:xfrm>
            <a:off x="755651" y="360365"/>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a:lnSpc>
                <a:spcPct val="125000"/>
              </a:lnSpc>
              <a:spcBef>
                <a:spcPct val="20000"/>
              </a:spcBef>
              <a:defRPr/>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596" indent="-342596" algn="r">
              <a:lnSpc>
                <a:spcPct val="125000"/>
              </a:lnSpc>
              <a:spcBef>
                <a:spcPct val="20000"/>
              </a:spcBef>
              <a:defRPr/>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596" indent="-342596" algn="r">
              <a:lnSpc>
                <a:spcPct val="125000"/>
              </a:lnSpc>
              <a:spcBef>
                <a:spcPct val="20000"/>
              </a:spcBef>
              <a:defRPr/>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596" indent="-342596" algn="r">
              <a:lnSpc>
                <a:spcPct val="125000"/>
              </a:lnSpc>
              <a:spcBef>
                <a:spcPct val="20000"/>
              </a:spcBef>
              <a:defRPr/>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596" indent="-342596" algn="r">
              <a:lnSpc>
                <a:spcPct val="75000"/>
              </a:lnSpc>
              <a:spcBef>
                <a:spcPct val="20000"/>
              </a:spcBef>
              <a:defRPr/>
            </a:pPr>
            <a:endParaRPr lang="en-US" altLang="zh-CN"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596" indent="-342596" algn="r">
              <a:lnSpc>
                <a:spcPct val="125000"/>
              </a:lnSpc>
              <a:spcBef>
                <a:spcPct val="20000"/>
              </a:spcBef>
              <a:defRPr/>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596" indent="-342596" algn="r">
              <a:lnSpc>
                <a:spcPct val="125000"/>
              </a:lnSpc>
              <a:spcBef>
                <a:spcPct val="20000"/>
              </a:spcBef>
              <a:defRPr/>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596" indent="-342596" algn="r">
              <a:lnSpc>
                <a:spcPct val="125000"/>
              </a:lnSpc>
              <a:spcBef>
                <a:spcPct val="20000"/>
              </a:spcBef>
              <a:defRPr/>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596" indent="-342596" algn="r">
              <a:lnSpc>
                <a:spcPct val="125000"/>
              </a:lnSpc>
              <a:spcBef>
                <a:spcPct val="20000"/>
              </a:spcBef>
              <a:defRPr/>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596" indent="-342596" algn="r">
              <a:lnSpc>
                <a:spcPct val="125000"/>
              </a:lnSpc>
              <a:spcBef>
                <a:spcPct val="20000"/>
              </a:spcBef>
              <a:defRPr/>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596" indent="-342596" algn="r">
              <a:lnSpc>
                <a:spcPct val="75000"/>
              </a:lnSpc>
              <a:spcBef>
                <a:spcPct val="20000"/>
              </a:spcBef>
              <a:defRPr/>
            </a:pPr>
            <a:endParaRPr lang="en-US" altLang="zh-CN"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596" indent="-342596" algn="r">
              <a:lnSpc>
                <a:spcPct val="125000"/>
              </a:lnSpc>
              <a:spcBef>
                <a:spcPct val="20000"/>
              </a:spcBef>
              <a:defRPr/>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596" indent="-342596" algn="r">
              <a:lnSpc>
                <a:spcPct val="125000"/>
              </a:lnSpc>
              <a:spcBef>
                <a:spcPct val="20000"/>
              </a:spcBef>
              <a:defRPr/>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2" name="Group 22"/>
          <p:cNvGrpSpPr>
            <a:grpSpLocks/>
          </p:cNvGrpSpPr>
          <p:nvPr/>
        </p:nvGrpSpPr>
        <p:grpSpPr bwMode="auto">
          <a:xfrm>
            <a:off x="9324981" y="2633663"/>
            <a:ext cx="919163" cy="2417762"/>
            <a:chOff x="5839" y="2251"/>
            <a:chExt cx="579" cy="2031"/>
          </a:xfrm>
        </p:grpSpPr>
        <p:sp>
          <p:nvSpPr>
            <p:cNvPr id="2061" name="Rectangle 23"/>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2062" name="Group 24"/>
            <p:cNvGrpSpPr>
              <a:grpSpLocks/>
            </p:cNvGrpSpPr>
            <p:nvPr/>
          </p:nvGrpSpPr>
          <p:grpSpPr bwMode="auto">
            <a:xfrm>
              <a:off x="5893" y="2387"/>
              <a:ext cx="466" cy="115"/>
              <a:chOff x="5893" y="2387"/>
              <a:chExt cx="466" cy="115"/>
            </a:xfrm>
          </p:grpSpPr>
          <p:sp>
            <p:nvSpPr>
              <p:cNvPr id="2123" name="Rectangle 25"/>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4" name="Rectangle 26"/>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5" name="Rectangle 27"/>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6" name="Rectangle 28"/>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3" name="Group 29"/>
            <p:cNvGrpSpPr>
              <a:grpSpLocks/>
            </p:cNvGrpSpPr>
            <p:nvPr/>
          </p:nvGrpSpPr>
          <p:grpSpPr bwMode="auto">
            <a:xfrm>
              <a:off x="5893" y="2523"/>
              <a:ext cx="466" cy="115"/>
              <a:chOff x="5893" y="2523"/>
              <a:chExt cx="466" cy="115"/>
            </a:xfrm>
          </p:grpSpPr>
          <p:sp>
            <p:nvSpPr>
              <p:cNvPr id="2119" name="Rectangle 30"/>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0" name="Rectangle 31"/>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1" name="Rectangle 32"/>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22" name="Rectangle 33"/>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4" name="Group 34"/>
            <p:cNvGrpSpPr>
              <a:grpSpLocks/>
            </p:cNvGrpSpPr>
            <p:nvPr/>
          </p:nvGrpSpPr>
          <p:grpSpPr bwMode="auto">
            <a:xfrm>
              <a:off x="5893" y="2659"/>
              <a:ext cx="466" cy="115"/>
              <a:chOff x="5893" y="2659"/>
              <a:chExt cx="466" cy="115"/>
            </a:xfrm>
          </p:grpSpPr>
          <p:sp>
            <p:nvSpPr>
              <p:cNvPr id="2115" name="Rectangle 35"/>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6" name="Rectangle 36"/>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7" name="Rectangle 37"/>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8" name="Rectangle 38"/>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5" name="Group 39"/>
            <p:cNvGrpSpPr>
              <a:grpSpLocks/>
            </p:cNvGrpSpPr>
            <p:nvPr/>
          </p:nvGrpSpPr>
          <p:grpSpPr bwMode="auto">
            <a:xfrm>
              <a:off x="5893" y="2251"/>
              <a:ext cx="466" cy="119"/>
              <a:chOff x="5893" y="2251"/>
              <a:chExt cx="466" cy="119"/>
            </a:xfrm>
          </p:grpSpPr>
          <p:sp>
            <p:nvSpPr>
              <p:cNvPr id="2111" name="Rectangle 40"/>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2" name="Rectangle 41"/>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3" name="Rectangle 42"/>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4" name="Rectangle 43"/>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6" name="Group 44"/>
            <p:cNvGrpSpPr>
              <a:grpSpLocks/>
            </p:cNvGrpSpPr>
            <p:nvPr/>
          </p:nvGrpSpPr>
          <p:grpSpPr bwMode="auto">
            <a:xfrm>
              <a:off x="5893" y="2886"/>
              <a:ext cx="466" cy="115"/>
              <a:chOff x="5893" y="2886"/>
              <a:chExt cx="466" cy="115"/>
            </a:xfrm>
          </p:grpSpPr>
          <p:sp>
            <p:nvSpPr>
              <p:cNvPr id="2107" name="Rectangle 45"/>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8" name="Rectangle 46"/>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9" name="Rectangle 47"/>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10" name="Rectangle 48"/>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7" name="Group 49"/>
            <p:cNvGrpSpPr>
              <a:grpSpLocks/>
            </p:cNvGrpSpPr>
            <p:nvPr/>
          </p:nvGrpSpPr>
          <p:grpSpPr bwMode="auto">
            <a:xfrm>
              <a:off x="5893" y="3022"/>
              <a:ext cx="466" cy="115"/>
              <a:chOff x="5893" y="3022"/>
              <a:chExt cx="466" cy="115"/>
            </a:xfrm>
          </p:grpSpPr>
          <p:sp>
            <p:nvSpPr>
              <p:cNvPr id="2103" name="Rectangle 50"/>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4" name="Rectangle 51"/>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5" name="Rectangle 52"/>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6" name="Rectangle 53"/>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8" name="Group 54"/>
            <p:cNvGrpSpPr>
              <a:grpSpLocks/>
            </p:cNvGrpSpPr>
            <p:nvPr/>
          </p:nvGrpSpPr>
          <p:grpSpPr bwMode="auto">
            <a:xfrm>
              <a:off x="5893" y="3158"/>
              <a:ext cx="466" cy="115"/>
              <a:chOff x="5893" y="3158"/>
              <a:chExt cx="466" cy="115"/>
            </a:xfrm>
          </p:grpSpPr>
          <p:sp>
            <p:nvSpPr>
              <p:cNvPr id="2099" name="Rectangle 55"/>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0" name="Rectangle 56"/>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1" name="Rectangle 57"/>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102" name="Rectangle 58"/>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69" name="Group 59"/>
            <p:cNvGrpSpPr>
              <a:grpSpLocks/>
            </p:cNvGrpSpPr>
            <p:nvPr/>
          </p:nvGrpSpPr>
          <p:grpSpPr bwMode="auto">
            <a:xfrm>
              <a:off x="5893" y="3385"/>
              <a:ext cx="466" cy="115"/>
              <a:chOff x="5893" y="3385"/>
              <a:chExt cx="466" cy="115"/>
            </a:xfrm>
          </p:grpSpPr>
          <p:sp>
            <p:nvSpPr>
              <p:cNvPr id="2095" name="Rectangle 60"/>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6" name="Rectangle 61"/>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7" name="Rectangle 62"/>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8" name="Rectangle 63"/>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70" name="Group 64"/>
            <p:cNvGrpSpPr>
              <a:grpSpLocks/>
            </p:cNvGrpSpPr>
            <p:nvPr/>
          </p:nvGrpSpPr>
          <p:grpSpPr bwMode="auto">
            <a:xfrm>
              <a:off x="5893" y="3521"/>
              <a:ext cx="466" cy="115"/>
              <a:chOff x="5893" y="3521"/>
              <a:chExt cx="466" cy="115"/>
            </a:xfrm>
          </p:grpSpPr>
          <p:sp>
            <p:nvSpPr>
              <p:cNvPr id="2091" name="Rectangle 65"/>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2" name="Rectangle 66"/>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3" name="Rectangle 67"/>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4" name="Rectangle 68"/>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71" name="Group 69"/>
            <p:cNvGrpSpPr>
              <a:grpSpLocks/>
            </p:cNvGrpSpPr>
            <p:nvPr/>
          </p:nvGrpSpPr>
          <p:grpSpPr bwMode="auto">
            <a:xfrm>
              <a:off x="5893" y="3657"/>
              <a:ext cx="466" cy="115"/>
              <a:chOff x="5893" y="3657"/>
              <a:chExt cx="466" cy="115"/>
            </a:xfrm>
          </p:grpSpPr>
          <p:sp>
            <p:nvSpPr>
              <p:cNvPr id="2087" name="Rectangle 70"/>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8" name="Rectangle 71"/>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9" name="Rectangle 72"/>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90" name="Rectangle 73"/>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72" name="Group 74"/>
            <p:cNvGrpSpPr>
              <a:grpSpLocks/>
            </p:cNvGrpSpPr>
            <p:nvPr/>
          </p:nvGrpSpPr>
          <p:grpSpPr bwMode="auto">
            <a:xfrm>
              <a:off x="5893" y="3884"/>
              <a:ext cx="466" cy="115"/>
              <a:chOff x="5893" y="3884"/>
              <a:chExt cx="466" cy="115"/>
            </a:xfrm>
          </p:grpSpPr>
          <p:sp>
            <p:nvSpPr>
              <p:cNvPr id="2083" name="Rectangle 75"/>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4" name="Rectangle 76"/>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5" name="Rectangle 77"/>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6" name="Rectangle 78"/>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73" name="Group 79"/>
            <p:cNvGrpSpPr>
              <a:grpSpLocks/>
            </p:cNvGrpSpPr>
            <p:nvPr/>
          </p:nvGrpSpPr>
          <p:grpSpPr bwMode="auto">
            <a:xfrm>
              <a:off x="5893" y="4026"/>
              <a:ext cx="466" cy="115"/>
              <a:chOff x="5893" y="4026"/>
              <a:chExt cx="466" cy="115"/>
            </a:xfrm>
          </p:grpSpPr>
          <p:sp>
            <p:nvSpPr>
              <p:cNvPr id="2079" name="Rectangle 80"/>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0" name="Rectangle 81"/>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1" name="Rectangle 82"/>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82" name="Rectangle 83"/>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2074" name="Group 84"/>
            <p:cNvGrpSpPr>
              <a:grpSpLocks/>
            </p:cNvGrpSpPr>
            <p:nvPr/>
          </p:nvGrpSpPr>
          <p:grpSpPr bwMode="auto">
            <a:xfrm>
              <a:off x="5893" y="4167"/>
              <a:ext cx="466" cy="115"/>
              <a:chOff x="5893" y="4167"/>
              <a:chExt cx="466" cy="115"/>
            </a:xfrm>
          </p:grpSpPr>
          <p:sp>
            <p:nvSpPr>
              <p:cNvPr id="2075" name="Rectangle 85"/>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76" name="Rectangle 86"/>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77" name="Rectangle 87"/>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2078" name="Rectangle 88"/>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2057" name="Rectangle 89"/>
          <p:cNvSpPr>
            <a:spLocks noChangeArrowheads="1"/>
          </p:cNvSpPr>
          <p:nvPr/>
        </p:nvSpPr>
        <p:spPr bwMode="auto">
          <a:xfrm>
            <a:off x="9251957" y="1006478"/>
            <a:ext cx="1192213" cy="1536613"/>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rPr>
              <a:t>配色参考方案：</a:t>
            </a:r>
          </a:p>
          <a:p>
            <a:pPr>
              <a:lnSpc>
                <a:spcPct val="120000"/>
              </a:lnSpc>
              <a:spcBef>
                <a:spcPct val="20000"/>
              </a:spcBef>
              <a:defRPr/>
            </a:pPr>
            <a:r>
              <a:rPr lang="zh-CN" altLang="en-US" sz="1100" dirty="0">
                <a:solidFill>
                  <a:srgbClr val="FFFFFF"/>
                </a:solidFill>
                <a:latin typeface="Arial" pitchFamily="34" charset="0"/>
              </a:rPr>
              <a:t>建议同一页面内不超过四种颜色，以下是</a:t>
            </a:r>
            <a:r>
              <a:rPr lang="en-US" altLang="zh-CN" sz="1100" dirty="0">
                <a:solidFill>
                  <a:srgbClr val="FFFFFF"/>
                </a:solidFill>
                <a:latin typeface="Arial" pitchFamily="34" charset="0"/>
              </a:rPr>
              <a:t>13</a:t>
            </a:r>
            <a:r>
              <a:rPr lang="zh-CN" altLang="en-US" sz="1100" dirty="0">
                <a:solidFill>
                  <a:srgbClr val="FFFFFF"/>
                </a:solidFill>
                <a:latin typeface="Arial" pitchFamily="34" charset="0"/>
              </a:rPr>
              <a:t>组配色方案，同一页面内只选择一组使用。（仅供参考）</a:t>
            </a:r>
          </a:p>
        </p:txBody>
      </p:sp>
      <p:sp>
        <p:nvSpPr>
          <p:cNvPr id="2058" name="Rectangle 90"/>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rPr>
              <a:t>客户或者合作伙伴的标志放在右上角</a:t>
            </a:r>
            <a:r>
              <a:rPr lang="en-US" altLang="zh-CN" sz="1100" dirty="0">
                <a:solidFill>
                  <a:srgbClr val="FFFFFF"/>
                </a:solidFill>
                <a:latin typeface="Arial" pitchFamily="34" charset="0"/>
              </a:rPr>
              <a:t>.</a:t>
            </a:r>
            <a:endParaRPr lang="zh-CN" altLang="en-US" sz="1100" dirty="0">
              <a:solidFill>
                <a:srgbClr val="FFFFFF"/>
              </a:solidFill>
              <a:latin typeface="Arial" pitchFamily="34" charset="0"/>
            </a:endParaRPr>
          </a:p>
        </p:txBody>
      </p:sp>
      <p:sp>
        <p:nvSpPr>
          <p:cNvPr id="152" name="Text Box 5"/>
          <p:cNvSpPr txBox="1">
            <a:spLocks noChangeArrowheads="1"/>
          </p:cNvSpPr>
          <p:nvPr/>
        </p:nvSpPr>
        <p:spPr bwMode="auto">
          <a:xfrm>
            <a:off x="755654" y="4673600"/>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
        <p:nvSpPr>
          <p:cNvPr id="153" name="Text Box 7"/>
          <p:cNvSpPr txBox="1">
            <a:spLocks noChangeArrowheads="1"/>
          </p:cNvSpPr>
          <p:nvPr/>
        </p:nvSpPr>
        <p:spPr bwMode="auto">
          <a:xfrm>
            <a:off x="7229476" y="3014664"/>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pic>
        <p:nvPicPr>
          <p:cNvPr id="2060" name="Picture 6" descr="Logo"/>
          <p:cNvPicPr>
            <a:picLocks noChangeAspect="1" noChangeArrowheads="1"/>
          </p:cNvPicPr>
          <p:nvPr/>
        </p:nvPicPr>
        <p:blipFill>
          <a:blip r:embed="rId4" cstate="print"/>
          <a:srcRect/>
          <a:stretch>
            <a:fillRect/>
          </a:stretch>
        </p:blipFill>
        <p:spPr bwMode="auto">
          <a:xfrm>
            <a:off x="7669220" y="4264027"/>
            <a:ext cx="706437" cy="5286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itchFamily="49" charset="-122"/>
          <a:cs typeface="+mj-cs"/>
        </a:defRPr>
      </a:lvl1pPr>
      <a:lvl2pPr algn="l"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2pPr>
      <a:lvl3pPr algn="l"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3pPr>
      <a:lvl4pPr algn="l"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4pPr>
      <a:lvl5pPr algn="l"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482" name="Picture 79" descr="dd"/>
          <p:cNvPicPr>
            <a:picLocks noChangeAspect="1" noChangeArrowheads="1"/>
          </p:cNvPicPr>
          <p:nvPr/>
        </p:nvPicPr>
        <p:blipFill>
          <a:blip r:embed="rId13" cstate="print"/>
          <a:srcRect/>
          <a:stretch>
            <a:fillRect/>
          </a:stretch>
        </p:blipFill>
        <p:spPr bwMode="auto">
          <a:xfrm>
            <a:off x="0" y="4668839"/>
            <a:ext cx="9150350" cy="477837"/>
          </a:xfrm>
          <a:prstGeom prst="rect">
            <a:avLst/>
          </a:prstGeom>
          <a:noFill/>
          <a:ln w="9525">
            <a:noFill/>
            <a:miter lim="800000"/>
            <a:headEnd/>
            <a:tailEnd/>
          </a:ln>
        </p:spPr>
      </p:pic>
      <p:sp>
        <p:nvSpPr>
          <p:cNvPr id="28680" name="Text Box 8"/>
          <p:cNvSpPr txBox="1">
            <a:spLocks noChangeArrowheads="1"/>
          </p:cNvSpPr>
          <p:nvPr/>
        </p:nvSpPr>
        <p:spPr bwMode="auto">
          <a:xfrm>
            <a:off x="652464" y="4829176"/>
            <a:ext cx="2761194"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pic>
        <p:nvPicPr>
          <p:cNvPr id="20484" name="Picture 9" descr="8"/>
          <p:cNvPicPr>
            <a:picLocks noChangeAspect="1" noChangeArrowheads="1"/>
          </p:cNvPicPr>
          <p:nvPr/>
        </p:nvPicPr>
        <p:blipFill>
          <a:blip r:embed="rId14" cstate="print"/>
          <a:srcRect/>
          <a:stretch>
            <a:fillRect/>
          </a:stretch>
        </p:blipFill>
        <p:spPr bwMode="auto">
          <a:xfrm>
            <a:off x="7508881" y="4799014"/>
            <a:ext cx="1311275" cy="234950"/>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9" y="4867277"/>
            <a:ext cx="2097087" cy="3413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rgbClr val="000000"/>
                </a:solidFill>
                <a:latin typeface="FrutigerNext LT Bold" pitchFamily="34" charset="0"/>
                <a:ea typeface="MS PGothic" pitchFamily="34" charset="-128"/>
              </a:defRPr>
            </a:lvl1pPr>
          </a:lstStyle>
          <a:p>
            <a:r>
              <a:rPr lang="de-DE" altLang="zh-CN"/>
              <a:t>Page </a:t>
            </a:r>
            <a:fld id="{F6779A3B-C0D1-4D65-B4E7-A9FA20161A30}" type="slidenum">
              <a:rPr lang="de-DE" altLang="zh-CN"/>
              <a:pPr/>
              <a:t>‹#›</a:t>
            </a:fld>
            <a:endParaRPr lang="en-GB" altLang="zh-CN"/>
          </a:p>
        </p:txBody>
      </p:sp>
      <p:sp>
        <p:nvSpPr>
          <p:cNvPr id="20486" name="Rectangle 13"/>
          <p:cNvSpPr>
            <a:spLocks noGrp="1" noChangeArrowheads="1"/>
          </p:cNvSpPr>
          <p:nvPr>
            <p:ph type="title"/>
          </p:nvPr>
        </p:nvSpPr>
        <p:spPr bwMode="auto">
          <a:xfrm>
            <a:off x="652463" y="322263"/>
            <a:ext cx="7745412" cy="654050"/>
          </a:xfrm>
          <a:prstGeom prst="rect">
            <a:avLst/>
          </a:prstGeom>
          <a:noFill/>
          <a:ln w="9525">
            <a:noFill/>
            <a:miter lim="800000"/>
            <a:headEnd/>
            <a:tailEnd/>
          </a:ln>
        </p:spPr>
        <p:txBody>
          <a:bodyPr vert="horz" wrap="square" lIns="80115" tIns="40057" rIns="80115" bIns="40057"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4" y="4829176"/>
            <a:ext cx="1565934" cy="265514"/>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1908174" y="396875"/>
            <a:ext cx="1844675" cy="3979863"/>
          </a:xfrm>
          <a:prstGeom prst="rect">
            <a:avLst/>
          </a:prstGeom>
          <a:noFill/>
          <a:ln w="9525">
            <a:noFill/>
            <a:miter lim="800000"/>
            <a:headEnd/>
            <a:tailEnd/>
          </a:ln>
          <a:effectLst/>
        </p:spPr>
        <p:txBody>
          <a:bodyPr lIns="80100" tIns="40051" rIns="80100" bIns="40051"/>
          <a:lstStyle/>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:32-35pt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60">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Medium</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60">
              <a:lnSpc>
                <a:spcPct val="7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:30-32pt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英文正文</a:t>
            </a:r>
            <a:r>
              <a:rPr lang="en-US" altLang="zh-CN" sz="1100" dirty="0">
                <a:solidFill>
                  <a:srgbClr val="FFFFFF"/>
                </a:solidFill>
                <a:latin typeface="Arial" charset="0"/>
                <a:ea typeface="华文细黑" pitchFamily="2" charset="-122"/>
              </a:rPr>
              <a:t>:20-22pt</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子目录 </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 :18pt  </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60">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Regular</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60">
              <a:lnSpc>
                <a:spcPct val="7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中文正文</a:t>
            </a:r>
            <a:r>
              <a:rPr lang="en-US" altLang="zh-CN" sz="1100" dirty="0">
                <a:solidFill>
                  <a:srgbClr val="FFFFFF"/>
                </a:solidFill>
                <a:latin typeface="Arial" charset="0"/>
                <a:ea typeface="华文细黑" pitchFamily="2" charset="-122"/>
              </a:rPr>
              <a:t>:18-20pt</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子目录</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):18pt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 </a:t>
            </a: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9199569" y="1068388"/>
            <a:ext cx="1049337" cy="1503362"/>
          </a:xfrm>
          <a:prstGeom prst="rect">
            <a:avLst/>
          </a:prstGeom>
          <a:noFill/>
          <a:ln w="9525">
            <a:noFill/>
            <a:miter lim="800000"/>
            <a:headEnd/>
            <a:tailEnd/>
          </a:ln>
          <a:effectLst/>
        </p:spPr>
        <p:txBody>
          <a:bodyPr lIns="80100" tIns="40051" rIns="80100" bIns="40051"/>
          <a:lstStyle/>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配色参考方案：</a:t>
            </a:r>
          </a:p>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建议同一页面内不超过四种颜色，以下是</a:t>
            </a:r>
            <a:r>
              <a:rPr lang="en-US" altLang="zh-CN" sz="1100" dirty="0">
                <a:solidFill>
                  <a:srgbClr val="FFFFFF"/>
                </a:solidFill>
                <a:latin typeface="华文细黑" pitchFamily="2" charset="-122"/>
                <a:ea typeface="华文细黑" pitchFamily="2" charset="-122"/>
              </a:rPr>
              <a:t>13</a:t>
            </a:r>
            <a:r>
              <a:rPr lang="zh-CN" altLang="en-US" sz="1100" dirty="0">
                <a:solidFill>
                  <a:srgbClr val="FFFFFF"/>
                </a:solidFill>
                <a:latin typeface="华文细黑" pitchFamily="2" charset="-122"/>
                <a:ea typeface="华文细黑" pitchFamily="2" charset="-122"/>
              </a:rPr>
              <a:t>组配色方案，同一页面内只选择一组使用。（仅供参考）</a:t>
            </a:r>
          </a:p>
          <a:p>
            <a:pPr defTabSz="801460">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9" y="-46034"/>
            <a:ext cx="1049337" cy="628651"/>
          </a:xfrm>
          <a:prstGeom prst="rect">
            <a:avLst/>
          </a:prstGeom>
          <a:noFill/>
          <a:ln w="9525">
            <a:noFill/>
            <a:miter lim="800000"/>
            <a:headEnd/>
            <a:tailEnd/>
          </a:ln>
          <a:effectLst/>
        </p:spPr>
        <p:txBody>
          <a:bodyPr lIns="80100" tIns="40051" rIns="80100" bIns="40051"/>
          <a:lstStyle/>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客户或者合作伙伴的标志放在右上角</a:t>
            </a:r>
            <a:r>
              <a:rPr lang="en-US" altLang="zh-CN" sz="1100" dirty="0">
                <a:solidFill>
                  <a:srgbClr val="FFFFFF"/>
                </a:solidFill>
                <a:latin typeface="华文细黑" pitchFamily="2" charset="-122"/>
                <a:ea typeface="华文细黑" pitchFamily="2" charset="-122"/>
              </a:rPr>
              <a:t>.</a:t>
            </a:r>
          </a:p>
          <a:p>
            <a:pPr defTabSz="801460">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endParaRPr>
          </a:p>
        </p:txBody>
      </p:sp>
      <p:sp>
        <p:nvSpPr>
          <p:cNvPr id="20491" name="Rectangle 68"/>
          <p:cNvSpPr>
            <a:spLocks noGrp="1" noChangeArrowheads="1"/>
          </p:cNvSpPr>
          <p:nvPr>
            <p:ph type="body" idx="1"/>
          </p:nvPr>
        </p:nvSpPr>
        <p:spPr bwMode="auto">
          <a:xfrm>
            <a:off x="652463" y="1231900"/>
            <a:ext cx="7929562" cy="3144838"/>
          </a:xfrm>
          <a:prstGeom prst="rect">
            <a:avLst/>
          </a:prstGeom>
          <a:noFill/>
          <a:ln w="9525">
            <a:noFill/>
            <a:miter lim="800000"/>
            <a:headEnd/>
            <a:tailEnd/>
          </a:ln>
        </p:spPr>
        <p:txBody>
          <a:bodyPr vert="horz" wrap="square" lIns="80130" tIns="40064" rIns="80130" bIns="4006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726776"/>
            <a:ext cx="919162" cy="307736"/>
          </a:xfrm>
          <a:prstGeom prst="rect">
            <a:avLst/>
          </a:prstGeom>
          <a:solidFill>
            <a:schemeClr val="bg1"/>
          </a:solidFill>
          <a:ln w="9525" algn="ctr">
            <a:noFill/>
            <a:miter lim="800000"/>
            <a:headEnd/>
            <a:tailEnd/>
          </a:ln>
          <a:effectLst/>
        </p:spPr>
        <p:txBody>
          <a:bodyPr lIns="91399" tIns="45700" rIns="91399" bIns="45700" anchor="ctr">
            <a:spAutoFit/>
          </a:bodyPr>
          <a:lstStyle/>
          <a:p>
            <a:pPr>
              <a:defRPr/>
            </a:pPr>
            <a:endParaRPr lang="zh-CN" altLang="en-US" sz="1400" dirty="0">
              <a:solidFill>
                <a:srgbClr val="FFFFFF"/>
              </a:solidFill>
              <a:latin typeface="FrutigerNext LT Regular" pitchFamily="34" charset="0"/>
              <a:ea typeface="ＭＳ Ｐゴシック" pitchFamily="34" charset="-128"/>
            </a:endParaRPr>
          </a:p>
        </p:txBody>
      </p:sp>
      <p:grpSp>
        <p:nvGrpSpPr>
          <p:cNvPr id="20493" name="Group 81"/>
          <p:cNvGrpSpPr>
            <a:grpSpLocks/>
          </p:cNvGrpSpPr>
          <p:nvPr/>
        </p:nvGrpSpPr>
        <p:grpSpPr bwMode="auto">
          <a:xfrm>
            <a:off x="9355144" y="2841629"/>
            <a:ext cx="739775" cy="138113"/>
            <a:chOff x="5893" y="2387"/>
            <a:chExt cx="466" cy="115"/>
          </a:xfrm>
        </p:grpSpPr>
        <p:sp>
          <p:nvSpPr>
            <p:cNvPr id="28754" name="Rectangle 82"/>
            <p:cNvSpPr>
              <a:spLocks noChangeArrowheads="1"/>
            </p:cNvSpPr>
            <p:nvPr/>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5" name="Rectangle 83"/>
            <p:cNvSpPr>
              <a:spLocks noChangeArrowheads="1"/>
            </p:cNvSpPr>
            <p:nvPr/>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6" name="Rectangle 84"/>
            <p:cNvSpPr>
              <a:spLocks noChangeArrowheads="1"/>
            </p:cNvSpPr>
            <p:nvPr/>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7" name="Rectangle 85"/>
            <p:cNvSpPr>
              <a:spLocks noChangeArrowheads="1"/>
            </p:cNvSpPr>
            <p:nvPr/>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4" name="Group 86"/>
          <p:cNvGrpSpPr>
            <a:grpSpLocks/>
          </p:cNvGrpSpPr>
          <p:nvPr/>
        </p:nvGrpSpPr>
        <p:grpSpPr bwMode="auto">
          <a:xfrm>
            <a:off x="9355144" y="3003554"/>
            <a:ext cx="739775" cy="138113"/>
            <a:chOff x="5893" y="2523"/>
            <a:chExt cx="466" cy="115"/>
          </a:xfrm>
        </p:grpSpPr>
        <p:sp>
          <p:nvSpPr>
            <p:cNvPr id="28759" name="Rectangle 87"/>
            <p:cNvSpPr>
              <a:spLocks noChangeArrowheads="1"/>
            </p:cNvSpPr>
            <p:nvPr/>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0" name="Rectangle 88"/>
            <p:cNvSpPr>
              <a:spLocks noChangeArrowheads="1"/>
            </p:cNvSpPr>
            <p:nvPr/>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1" name="Rectangle 89"/>
            <p:cNvSpPr>
              <a:spLocks noChangeArrowheads="1"/>
            </p:cNvSpPr>
            <p:nvPr/>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2" name="Rectangle 90"/>
            <p:cNvSpPr>
              <a:spLocks noChangeArrowheads="1"/>
            </p:cNvSpPr>
            <p:nvPr/>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5" name="Group 91"/>
          <p:cNvGrpSpPr>
            <a:grpSpLocks/>
          </p:cNvGrpSpPr>
          <p:nvPr/>
        </p:nvGrpSpPr>
        <p:grpSpPr bwMode="auto">
          <a:xfrm>
            <a:off x="9355144" y="3165479"/>
            <a:ext cx="739775" cy="138113"/>
            <a:chOff x="5893" y="2659"/>
            <a:chExt cx="466" cy="115"/>
          </a:xfrm>
        </p:grpSpPr>
        <p:sp>
          <p:nvSpPr>
            <p:cNvPr id="28764" name="Rectangle 92"/>
            <p:cNvSpPr>
              <a:spLocks noChangeArrowheads="1"/>
            </p:cNvSpPr>
            <p:nvPr/>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5" name="Rectangle 93"/>
            <p:cNvSpPr>
              <a:spLocks noChangeArrowheads="1"/>
            </p:cNvSpPr>
            <p:nvPr/>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6" name="Rectangle 94"/>
            <p:cNvSpPr>
              <a:spLocks noChangeArrowheads="1"/>
            </p:cNvSpPr>
            <p:nvPr/>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7" name="Rectangle 95"/>
            <p:cNvSpPr>
              <a:spLocks noChangeArrowheads="1"/>
            </p:cNvSpPr>
            <p:nvPr/>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6" name="Group 96"/>
          <p:cNvGrpSpPr>
            <a:grpSpLocks/>
          </p:cNvGrpSpPr>
          <p:nvPr/>
        </p:nvGrpSpPr>
        <p:grpSpPr bwMode="auto">
          <a:xfrm>
            <a:off x="9355144" y="2679700"/>
            <a:ext cx="739775" cy="141288"/>
            <a:chOff x="5893" y="2251"/>
            <a:chExt cx="466" cy="119"/>
          </a:xfrm>
        </p:grpSpPr>
        <p:sp>
          <p:nvSpPr>
            <p:cNvPr id="28769" name="Rectangle 97"/>
            <p:cNvSpPr>
              <a:spLocks noChangeArrowheads="1"/>
            </p:cNvSpPr>
            <p:nvPr/>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0" name="Rectangle 98"/>
            <p:cNvSpPr>
              <a:spLocks noChangeArrowheads="1"/>
            </p:cNvSpPr>
            <p:nvPr/>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1" name="Rectangle 99"/>
            <p:cNvSpPr>
              <a:spLocks noChangeArrowheads="1"/>
            </p:cNvSpPr>
            <p:nvPr/>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2" name="Rectangle 100"/>
            <p:cNvSpPr>
              <a:spLocks noChangeArrowheads="1"/>
            </p:cNvSpPr>
            <p:nvPr/>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7" name="Group 101"/>
          <p:cNvGrpSpPr>
            <a:grpSpLocks/>
          </p:cNvGrpSpPr>
          <p:nvPr/>
        </p:nvGrpSpPr>
        <p:grpSpPr bwMode="auto">
          <a:xfrm>
            <a:off x="9355144" y="3436942"/>
            <a:ext cx="739775" cy="136525"/>
            <a:chOff x="5893" y="2886"/>
            <a:chExt cx="466" cy="115"/>
          </a:xfrm>
        </p:grpSpPr>
        <p:sp>
          <p:nvSpPr>
            <p:cNvPr id="28774" name="Rectangle 102"/>
            <p:cNvSpPr>
              <a:spLocks noChangeArrowheads="1"/>
            </p:cNvSpPr>
            <p:nvPr/>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5" name="Rectangle 103"/>
            <p:cNvSpPr>
              <a:spLocks noChangeArrowheads="1"/>
            </p:cNvSpPr>
            <p:nvPr/>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6" name="Rectangle 104"/>
            <p:cNvSpPr>
              <a:spLocks noChangeArrowheads="1"/>
            </p:cNvSpPr>
            <p:nvPr/>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7" name="Rectangle 105"/>
            <p:cNvSpPr>
              <a:spLocks noChangeArrowheads="1"/>
            </p:cNvSpPr>
            <p:nvPr/>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8" name="Group 106"/>
          <p:cNvGrpSpPr>
            <a:grpSpLocks/>
          </p:cNvGrpSpPr>
          <p:nvPr/>
        </p:nvGrpSpPr>
        <p:grpSpPr bwMode="auto">
          <a:xfrm>
            <a:off x="9355144" y="3598867"/>
            <a:ext cx="739775" cy="136525"/>
            <a:chOff x="5893" y="3022"/>
            <a:chExt cx="466" cy="115"/>
          </a:xfrm>
        </p:grpSpPr>
        <p:sp>
          <p:nvSpPr>
            <p:cNvPr id="28779" name="Rectangle 107"/>
            <p:cNvSpPr>
              <a:spLocks noChangeArrowheads="1"/>
            </p:cNvSpPr>
            <p:nvPr/>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0" name="Rectangle 108"/>
            <p:cNvSpPr>
              <a:spLocks noChangeArrowheads="1"/>
            </p:cNvSpPr>
            <p:nvPr/>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1" name="Rectangle 109"/>
            <p:cNvSpPr>
              <a:spLocks noChangeArrowheads="1"/>
            </p:cNvSpPr>
            <p:nvPr/>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2" name="Rectangle 110"/>
            <p:cNvSpPr>
              <a:spLocks noChangeArrowheads="1"/>
            </p:cNvSpPr>
            <p:nvPr/>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499" name="Group 111"/>
          <p:cNvGrpSpPr>
            <a:grpSpLocks/>
          </p:cNvGrpSpPr>
          <p:nvPr/>
        </p:nvGrpSpPr>
        <p:grpSpPr bwMode="auto">
          <a:xfrm>
            <a:off x="9355144" y="3760792"/>
            <a:ext cx="739775" cy="136525"/>
            <a:chOff x="5893" y="3158"/>
            <a:chExt cx="466" cy="115"/>
          </a:xfrm>
        </p:grpSpPr>
        <p:sp>
          <p:nvSpPr>
            <p:cNvPr id="28784" name="Rectangle 112"/>
            <p:cNvSpPr>
              <a:spLocks noChangeArrowheads="1"/>
            </p:cNvSpPr>
            <p:nvPr/>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5" name="Rectangle 113"/>
            <p:cNvSpPr>
              <a:spLocks noChangeArrowheads="1"/>
            </p:cNvSpPr>
            <p:nvPr/>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6" name="Rectangle 114"/>
            <p:cNvSpPr>
              <a:spLocks noChangeArrowheads="1"/>
            </p:cNvSpPr>
            <p:nvPr/>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7" name="Rectangle 115"/>
            <p:cNvSpPr>
              <a:spLocks noChangeArrowheads="1"/>
            </p:cNvSpPr>
            <p:nvPr/>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0" name="Group 116"/>
          <p:cNvGrpSpPr>
            <a:grpSpLocks/>
          </p:cNvGrpSpPr>
          <p:nvPr/>
        </p:nvGrpSpPr>
        <p:grpSpPr bwMode="auto">
          <a:xfrm>
            <a:off x="9355144" y="4030667"/>
            <a:ext cx="739775" cy="136525"/>
            <a:chOff x="5893" y="3385"/>
            <a:chExt cx="466" cy="115"/>
          </a:xfrm>
        </p:grpSpPr>
        <p:sp>
          <p:nvSpPr>
            <p:cNvPr id="28789" name="Rectangle 117"/>
            <p:cNvSpPr>
              <a:spLocks noChangeArrowheads="1"/>
            </p:cNvSpPr>
            <p:nvPr/>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0" name="Rectangle 118"/>
            <p:cNvSpPr>
              <a:spLocks noChangeArrowheads="1"/>
            </p:cNvSpPr>
            <p:nvPr/>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1" name="Rectangle 119"/>
            <p:cNvSpPr>
              <a:spLocks noChangeArrowheads="1"/>
            </p:cNvSpPr>
            <p:nvPr/>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2" name="Rectangle 120"/>
            <p:cNvSpPr>
              <a:spLocks noChangeArrowheads="1"/>
            </p:cNvSpPr>
            <p:nvPr/>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1" name="Group 121"/>
          <p:cNvGrpSpPr>
            <a:grpSpLocks/>
          </p:cNvGrpSpPr>
          <p:nvPr/>
        </p:nvGrpSpPr>
        <p:grpSpPr bwMode="auto">
          <a:xfrm>
            <a:off x="9355144" y="4192592"/>
            <a:ext cx="739775" cy="136525"/>
            <a:chOff x="5893" y="3521"/>
            <a:chExt cx="466" cy="115"/>
          </a:xfrm>
        </p:grpSpPr>
        <p:sp>
          <p:nvSpPr>
            <p:cNvPr id="28794" name="Rectangle 122"/>
            <p:cNvSpPr>
              <a:spLocks noChangeArrowheads="1"/>
            </p:cNvSpPr>
            <p:nvPr/>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5" name="Rectangle 123"/>
            <p:cNvSpPr>
              <a:spLocks noChangeArrowheads="1"/>
            </p:cNvSpPr>
            <p:nvPr/>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6" name="Rectangle 124"/>
            <p:cNvSpPr>
              <a:spLocks noChangeArrowheads="1"/>
            </p:cNvSpPr>
            <p:nvPr/>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7" name="Rectangle 125"/>
            <p:cNvSpPr>
              <a:spLocks noChangeArrowheads="1"/>
            </p:cNvSpPr>
            <p:nvPr/>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2" name="Group 126"/>
          <p:cNvGrpSpPr>
            <a:grpSpLocks/>
          </p:cNvGrpSpPr>
          <p:nvPr/>
        </p:nvGrpSpPr>
        <p:grpSpPr bwMode="auto">
          <a:xfrm>
            <a:off x="9355144" y="4354517"/>
            <a:ext cx="739775" cy="136525"/>
            <a:chOff x="5893" y="3657"/>
            <a:chExt cx="466" cy="115"/>
          </a:xfrm>
        </p:grpSpPr>
        <p:sp>
          <p:nvSpPr>
            <p:cNvPr id="28799" name="Rectangle 127"/>
            <p:cNvSpPr>
              <a:spLocks noChangeArrowheads="1"/>
            </p:cNvSpPr>
            <p:nvPr/>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0" name="Rectangle 128"/>
            <p:cNvSpPr>
              <a:spLocks noChangeArrowheads="1"/>
            </p:cNvSpPr>
            <p:nvPr/>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1" name="Rectangle 129"/>
            <p:cNvSpPr>
              <a:spLocks noChangeArrowheads="1"/>
            </p:cNvSpPr>
            <p:nvPr/>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2" name="Rectangle 130"/>
            <p:cNvSpPr>
              <a:spLocks noChangeArrowheads="1"/>
            </p:cNvSpPr>
            <p:nvPr/>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3" name="Group 131"/>
          <p:cNvGrpSpPr>
            <a:grpSpLocks/>
          </p:cNvGrpSpPr>
          <p:nvPr/>
        </p:nvGrpSpPr>
        <p:grpSpPr bwMode="auto">
          <a:xfrm>
            <a:off x="9355144" y="4624392"/>
            <a:ext cx="739775" cy="136525"/>
            <a:chOff x="5893" y="3884"/>
            <a:chExt cx="466" cy="115"/>
          </a:xfrm>
        </p:grpSpPr>
        <p:sp>
          <p:nvSpPr>
            <p:cNvPr id="28804" name="Rectangle 132"/>
            <p:cNvSpPr>
              <a:spLocks noChangeArrowheads="1"/>
            </p:cNvSpPr>
            <p:nvPr/>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5" name="Rectangle 133"/>
            <p:cNvSpPr>
              <a:spLocks noChangeArrowheads="1"/>
            </p:cNvSpPr>
            <p:nvPr/>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6" name="Rectangle 134"/>
            <p:cNvSpPr>
              <a:spLocks noChangeArrowheads="1"/>
            </p:cNvSpPr>
            <p:nvPr/>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7" name="Rectangle 135"/>
            <p:cNvSpPr>
              <a:spLocks noChangeArrowheads="1"/>
            </p:cNvSpPr>
            <p:nvPr/>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4" name="Group 136"/>
          <p:cNvGrpSpPr>
            <a:grpSpLocks/>
          </p:cNvGrpSpPr>
          <p:nvPr/>
        </p:nvGrpSpPr>
        <p:grpSpPr bwMode="auto">
          <a:xfrm>
            <a:off x="9355144" y="4794254"/>
            <a:ext cx="739775" cy="136525"/>
            <a:chOff x="5893" y="4026"/>
            <a:chExt cx="466" cy="115"/>
          </a:xfrm>
        </p:grpSpPr>
        <p:sp>
          <p:nvSpPr>
            <p:cNvPr id="28809" name="Rectangle 137"/>
            <p:cNvSpPr>
              <a:spLocks noChangeArrowheads="1"/>
            </p:cNvSpPr>
            <p:nvPr/>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0" name="Rectangle 138"/>
            <p:cNvSpPr>
              <a:spLocks noChangeArrowheads="1"/>
            </p:cNvSpPr>
            <p:nvPr/>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1" name="Rectangle 139"/>
            <p:cNvSpPr>
              <a:spLocks noChangeArrowheads="1"/>
            </p:cNvSpPr>
            <p:nvPr/>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2" name="Rectangle 140"/>
            <p:cNvSpPr>
              <a:spLocks noChangeArrowheads="1"/>
            </p:cNvSpPr>
            <p:nvPr/>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0505" name="Group 141"/>
          <p:cNvGrpSpPr>
            <a:grpSpLocks/>
          </p:cNvGrpSpPr>
          <p:nvPr/>
        </p:nvGrpSpPr>
        <p:grpSpPr bwMode="auto">
          <a:xfrm>
            <a:off x="9355144" y="4960938"/>
            <a:ext cx="739775" cy="138112"/>
            <a:chOff x="5893" y="4167"/>
            <a:chExt cx="466" cy="115"/>
          </a:xfrm>
        </p:grpSpPr>
        <p:sp>
          <p:nvSpPr>
            <p:cNvPr id="28814" name="Rectangle 142"/>
            <p:cNvSpPr>
              <a:spLocks noChangeArrowheads="1"/>
            </p:cNvSpPr>
            <p:nvPr/>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5" name="Rectangle 143"/>
            <p:cNvSpPr>
              <a:spLocks noChangeArrowheads="1"/>
            </p:cNvSpPr>
            <p:nvPr/>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6" name="Rectangle 144"/>
            <p:cNvSpPr>
              <a:spLocks noChangeArrowheads="1"/>
            </p:cNvSpPr>
            <p:nvPr/>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7" name="Rectangle 145"/>
            <p:cNvSpPr>
              <a:spLocks noChangeArrowheads="1"/>
            </p:cNvSpPr>
            <p:nvPr/>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hf sldNum="0" hdr="0" ftr="0"/>
  <p:txStyles>
    <p:titleStyle>
      <a:lvl1pPr algn="l" defTabSz="799986" rtl="0" fontAlgn="base">
        <a:spcBef>
          <a:spcPct val="0"/>
        </a:spcBef>
        <a:spcAft>
          <a:spcPct val="0"/>
        </a:spcAft>
        <a:defRPr sz="3400">
          <a:solidFill>
            <a:srgbClr val="990000"/>
          </a:solidFill>
          <a:latin typeface="+mj-lt"/>
          <a:ea typeface="+mj-ea"/>
          <a:cs typeface="+mj-cs"/>
        </a:defRPr>
      </a:lvl1pPr>
      <a:lvl2pPr algn="l" defTabSz="799986" rtl="0" fontAlgn="base">
        <a:spcBef>
          <a:spcPct val="0"/>
        </a:spcBef>
        <a:spcAft>
          <a:spcPct val="0"/>
        </a:spcAft>
        <a:defRPr sz="3400">
          <a:solidFill>
            <a:srgbClr val="990000"/>
          </a:solidFill>
          <a:latin typeface="FrutigerNext LT Medium" pitchFamily="34" charset="0"/>
          <a:ea typeface="黑体" pitchFamily="2" charset="-122"/>
        </a:defRPr>
      </a:lvl2pPr>
      <a:lvl3pPr algn="l" defTabSz="799986" rtl="0" fontAlgn="base">
        <a:spcBef>
          <a:spcPct val="0"/>
        </a:spcBef>
        <a:spcAft>
          <a:spcPct val="0"/>
        </a:spcAft>
        <a:defRPr sz="3400">
          <a:solidFill>
            <a:srgbClr val="990000"/>
          </a:solidFill>
          <a:latin typeface="FrutigerNext LT Medium" pitchFamily="34" charset="0"/>
          <a:ea typeface="黑体" pitchFamily="2" charset="-122"/>
        </a:defRPr>
      </a:lvl3pPr>
      <a:lvl4pPr algn="l" defTabSz="799986" rtl="0" fontAlgn="base">
        <a:spcBef>
          <a:spcPct val="0"/>
        </a:spcBef>
        <a:spcAft>
          <a:spcPct val="0"/>
        </a:spcAft>
        <a:defRPr sz="3400">
          <a:solidFill>
            <a:srgbClr val="990000"/>
          </a:solidFill>
          <a:latin typeface="FrutigerNext LT Medium" pitchFamily="34" charset="0"/>
          <a:ea typeface="黑体" pitchFamily="2" charset="-122"/>
        </a:defRPr>
      </a:lvl4pPr>
      <a:lvl5pPr algn="l" defTabSz="799986" rtl="0" fontAlgn="base">
        <a:spcBef>
          <a:spcPct val="0"/>
        </a:spcBef>
        <a:spcAft>
          <a:spcPct val="0"/>
        </a:spcAft>
        <a:defRPr sz="3400">
          <a:solidFill>
            <a:srgbClr val="990000"/>
          </a:solidFill>
          <a:latin typeface="FrutigerNext LT Medium" pitchFamily="34" charset="0"/>
          <a:ea typeface="黑体" pitchFamily="2" charset="-122"/>
        </a:defRPr>
      </a:lvl5pPr>
      <a:lvl6pPr marL="457071"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6pPr>
      <a:lvl7pPr marL="914140"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7pPr>
      <a:lvl8pPr marL="1371212"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8pPr>
      <a:lvl9pPr marL="1828282"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9pPr>
    </p:titleStyle>
    <p:bodyStyle>
      <a:lvl1pPr marL="298408" indent="-298408" algn="l" defTabSz="799986" rtl="0" fontAlgn="base">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0783" indent="-249203" algn="l" defTabSz="799986"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1571" indent="-199996" algn="l" defTabSz="799986" rtl="0" fontAlgn="base">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399976" indent="-198410" algn="l" defTabSz="799986" rtl="0" fontAlgn="base">
        <a:lnSpc>
          <a:spcPct val="140000"/>
        </a:lnSpc>
        <a:spcBef>
          <a:spcPct val="0"/>
        </a:spcBef>
        <a:spcAft>
          <a:spcPct val="0"/>
        </a:spcAft>
        <a:buChar char="–"/>
        <a:defRPr sz="1400">
          <a:solidFill>
            <a:schemeClr val="tx1"/>
          </a:solidFill>
          <a:latin typeface="+mj-lt"/>
          <a:ea typeface="+mn-ea"/>
        </a:defRPr>
      </a:lvl4pPr>
      <a:lvl5pPr marL="1801558" indent="-199996" algn="l" defTabSz="799986" rtl="0" fontAlgn="base">
        <a:lnSpc>
          <a:spcPct val="140000"/>
        </a:lnSpc>
        <a:spcBef>
          <a:spcPct val="0"/>
        </a:spcBef>
        <a:spcAft>
          <a:spcPct val="0"/>
        </a:spcAft>
        <a:buFont typeface="FrutigerNext LT Medium"/>
        <a:buChar char="~"/>
        <a:defRPr sz="1200">
          <a:solidFill>
            <a:schemeClr val="tx1"/>
          </a:solidFill>
          <a:latin typeface="+mj-lt"/>
          <a:ea typeface="+mn-ea"/>
        </a:defRPr>
      </a:lvl5pPr>
      <a:lvl6pPr marL="2259959"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030"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4100"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1171"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140" rtl="0" eaLnBrk="1" latinLnBrk="0" hangingPunct="1">
        <a:defRPr sz="1800" kern="1200">
          <a:solidFill>
            <a:schemeClr val="tx1"/>
          </a:solidFill>
          <a:latin typeface="+mn-lt"/>
          <a:ea typeface="+mn-ea"/>
          <a:cs typeface="+mn-cs"/>
        </a:defRPr>
      </a:lvl1pPr>
      <a:lvl2pPr marL="457071" algn="l" defTabSz="914140" rtl="0" eaLnBrk="1" latinLnBrk="0" hangingPunct="1">
        <a:defRPr sz="1800" kern="1200">
          <a:solidFill>
            <a:schemeClr val="tx1"/>
          </a:solidFill>
          <a:latin typeface="+mn-lt"/>
          <a:ea typeface="+mn-ea"/>
          <a:cs typeface="+mn-cs"/>
        </a:defRPr>
      </a:lvl2pPr>
      <a:lvl3pPr marL="914140" algn="l" defTabSz="914140" rtl="0" eaLnBrk="1" latinLnBrk="0" hangingPunct="1">
        <a:defRPr sz="1800" kern="1200">
          <a:solidFill>
            <a:schemeClr val="tx1"/>
          </a:solidFill>
          <a:latin typeface="+mn-lt"/>
          <a:ea typeface="+mn-ea"/>
          <a:cs typeface="+mn-cs"/>
        </a:defRPr>
      </a:lvl3pPr>
      <a:lvl4pPr marL="1371212" algn="l" defTabSz="914140" rtl="0" eaLnBrk="1" latinLnBrk="0" hangingPunct="1">
        <a:defRPr sz="1800" kern="1200">
          <a:solidFill>
            <a:schemeClr val="tx1"/>
          </a:solidFill>
          <a:latin typeface="+mn-lt"/>
          <a:ea typeface="+mn-ea"/>
          <a:cs typeface="+mn-cs"/>
        </a:defRPr>
      </a:lvl4pPr>
      <a:lvl5pPr marL="1828282" algn="l" defTabSz="914140" rtl="0" eaLnBrk="1" latinLnBrk="0" hangingPunct="1">
        <a:defRPr sz="1800" kern="1200">
          <a:solidFill>
            <a:schemeClr val="tx1"/>
          </a:solidFill>
          <a:latin typeface="+mn-lt"/>
          <a:ea typeface="+mn-ea"/>
          <a:cs typeface="+mn-cs"/>
        </a:defRPr>
      </a:lvl5pPr>
      <a:lvl6pPr marL="2285352" algn="l" defTabSz="914140" rtl="0" eaLnBrk="1" latinLnBrk="0" hangingPunct="1">
        <a:defRPr sz="1800" kern="1200">
          <a:solidFill>
            <a:schemeClr val="tx1"/>
          </a:solidFill>
          <a:latin typeface="+mn-lt"/>
          <a:ea typeface="+mn-ea"/>
          <a:cs typeface="+mn-cs"/>
        </a:defRPr>
      </a:lvl6pPr>
      <a:lvl7pPr marL="2742422" algn="l" defTabSz="914140" rtl="0" eaLnBrk="1" latinLnBrk="0" hangingPunct="1">
        <a:defRPr sz="1800" kern="1200">
          <a:solidFill>
            <a:schemeClr val="tx1"/>
          </a:solidFill>
          <a:latin typeface="+mn-lt"/>
          <a:ea typeface="+mn-ea"/>
          <a:cs typeface="+mn-cs"/>
        </a:defRPr>
      </a:lvl7pPr>
      <a:lvl8pPr marL="3199493" algn="l" defTabSz="914140" rtl="0" eaLnBrk="1" latinLnBrk="0" hangingPunct="1">
        <a:defRPr sz="1800" kern="1200">
          <a:solidFill>
            <a:schemeClr val="tx1"/>
          </a:solidFill>
          <a:latin typeface="+mn-lt"/>
          <a:ea typeface="+mn-ea"/>
          <a:cs typeface="+mn-cs"/>
        </a:defRPr>
      </a:lvl8pPr>
      <a:lvl9pPr marL="3656564" algn="l" defTabSz="91414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506" name="Picture 79" descr="dd"/>
          <p:cNvPicPr>
            <a:picLocks noChangeAspect="1" noChangeArrowheads="1"/>
          </p:cNvPicPr>
          <p:nvPr/>
        </p:nvPicPr>
        <p:blipFill>
          <a:blip r:embed="rId13" cstate="print"/>
          <a:srcRect/>
          <a:stretch>
            <a:fillRect/>
          </a:stretch>
        </p:blipFill>
        <p:spPr bwMode="auto">
          <a:xfrm>
            <a:off x="0" y="4668839"/>
            <a:ext cx="9150350" cy="477837"/>
          </a:xfrm>
          <a:prstGeom prst="rect">
            <a:avLst/>
          </a:prstGeom>
          <a:noFill/>
          <a:ln w="9525">
            <a:noFill/>
            <a:miter lim="800000"/>
            <a:headEnd/>
            <a:tailEnd/>
          </a:ln>
        </p:spPr>
      </p:pic>
      <p:sp>
        <p:nvSpPr>
          <p:cNvPr id="28680" name="Text Box 8"/>
          <p:cNvSpPr txBox="1">
            <a:spLocks noChangeArrowheads="1"/>
          </p:cNvSpPr>
          <p:nvPr/>
        </p:nvSpPr>
        <p:spPr bwMode="auto">
          <a:xfrm>
            <a:off x="652464" y="4829176"/>
            <a:ext cx="2761194" cy="265550"/>
          </a:xfrm>
          <a:prstGeom prst="rect">
            <a:avLst/>
          </a:prstGeom>
          <a:noFill/>
          <a:ln w="9525">
            <a:noFill/>
            <a:miter lim="800000"/>
            <a:headEnd/>
            <a:tailEnd/>
          </a:ln>
        </p:spPr>
        <p:txBody>
          <a:bodyPr wrap="none" lIns="80100" tIns="40051" rIns="80100" bIns="40051">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pic>
        <p:nvPicPr>
          <p:cNvPr id="21508" name="Picture 9" descr="8"/>
          <p:cNvPicPr>
            <a:picLocks noChangeAspect="1" noChangeArrowheads="1"/>
          </p:cNvPicPr>
          <p:nvPr/>
        </p:nvPicPr>
        <p:blipFill>
          <a:blip r:embed="rId14" cstate="print"/>
          <a:srcRect/>
          <a:stretch>
            <a:fillRect/>
          </a:stretch>
        </p:blipFill>
        <p:spPr bwMode="auto">
          <a:xfrm>
            <a:off x="7508881" y="4799014"/>
            <a:ext cx="1311275" cy="234950"/>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9" y="4867277"/>
            <a:ext cx="2097087" cy="3413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rgbClr val="000000"/>
                </a:solidFill>
                <a:latin typeface="FrutigerNext LT Bold" pitchFamily="34" charset="0"/>
                <a:ea typeface="MS PGothic" pitchFamily="34" charset="-128"/>
              </a:defRPr>
            </a:lvl1pPr>
          </a:lstStyle>
          <a:p>
            <a:r>
              <a:rPr lang="de-DE" altLang="zh-CN"/>
              <a:t>Page </a:t>
            </a:r>
            <a:fld id="{23B66373-E0E7-4661-9177-C80C1817E2F4}" type="slidenum">
              <a:rPr lang="de-DE" altLang="zh-CN"/>
              <a:pPr/>
              <a:t>‹#›</a:t>
            </a:fld>
            <a:endParaRPr lang="en-GB" altLang="zh-CN"/>
          </a:p>
        </p:txBody>
      </p:sp>
      <p:sp>
        <p:nvSpPr>
          <p:cNvPr id="21510" name="Rectangle 13"/>
          <p:cNvSpPr>
            <a:spLocks noGrp="1" noChangeArrowheads="1"/>
          </p:cNvSpPr>
          <p:nvPr>
            <p:ph type="title"/>
          </p:nvPr>
        </p:nvSpPr>
        <p:spPr bwMode="auto">
          <a:xfrm>
            <a:off x="652463" y="322263"/>
            <a:ext cx="7745412" cy="654050"/>
          </a:xfrm>
          <a:prstGeom prst="rect">
            <a:avLst/>
          </a:prstGeom>
          <a:noFill/>
          <a:ln w="9525">
            <a:noFill/>
            <a:miter lim="800000"/>
            <a:headEnd/>
            <a:tailEnd/>
          </a:ln>
        </p:spPr>
        <p:txBody>
          <a:bodyPr vert="horz" wrap="square" lIns="80115" tIns="40057" rIns="80115" bIns="40057"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4" y="4829176"/>
            <a:ext cx="1565934" cy="265514"/>
          </a:xfrm>
          <a:prstGeom prst="rect">
            <a:avLst/>
          </a:prstGeom>
          <a:noFill/>
          <a:ln w="9525" algn="ctr">
            <a:noFill/>
            <a:miter lim="800000"/>
            <a:headEnd/>
            <a:tailEnd/>
          </a:ln>
          <a:effectLst/>
        </p:spPr>
        <p:txBody>
          <a:bodyPr wrap="none" lIns="80070" tIns="40033" rIns="80070" bIns="40033">
            <a:spAutoFit/>
          </a:bodyPr>
          <a:lstStyle/>
          <a:p>
            <a:pPr defTabSz="801460" eaLnBrk="0" hangingPunct="0">
              <a:defRPr/>
            </a:pPr>
            <a:r>
              <a:rPr lang="en-US" altLang="zh-CN" sz="12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1908174" y="396875"/>
            <a:ext cx="1844675" cy="3979863"/>
          </a:xfrm>
          <a:prstGeom prst="rect">
            <a:avLst/>
          </a:prstGeom>
          <a:noFill/>
          <a:ln w="9525">
            <a:noFill/>
            <a:miter lim="800000"/>
            <a:headEnd/>
            <a:tailEnd/>
          </a:ln>
          <a:effectLst/>
        </p:spPr>
        <p:txBody>
          <a:bodyPr lIns="80100" tIns="40051" rIns="80100" bIns="40051"/>
          <a:lstStyle/>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:32-35pt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60">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Medium</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60">
              <a:lnSpc>
                <a:spcPct val="7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:30-32pt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英文正文</a:t>
            </a:r>
            <a:r>
              <a:rPr lang="en-US" altLang="zh-CN" sz="1100" dirty="0">
                <a:solidFill>
                  <a:srgbClr val="FFFFFF"/>
                </a:solidFill>
                <a:latin typeface="Arial" charset="0"/>
                <a:ea typeface="华文细黑" pitchFamily="2" charset="-122"/>
              </a:rPr>
              <a:t>:20-22pt</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子目录 </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 :18pt  </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60">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Regular</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60">
              <a:lnSpc>
                <a:spcPct val="7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中文正文</a:t>
            </a:r>
            <a:r>
              <a:rPr lang="en-US" altLang="zh-CN" sz="1100" dirty="0">
                <a:solidFill>
                  <a:srgbClr val="FFFFFF"/>
                </a:solidFill>
                <a:latin typeface="Arial" charset="0"/>
                <a:ea typeface="华文细黑" pitchFamily="2" charset="-122"/>
              </a:rPr>
              <a:t>:18-20pt</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子目录</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):18pt </a:t>
            </a: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60">
              <a:lnSpc>
                <a:spcPct val="125000"/>
              </a:lnSpc>
              <a:buClr>
                <a:srgbClr val="777777"/>
              </a:buClr>
              <a:buSzPct val="60000"/>
              <a:buFont typeface="Wingdings" pitchFamily="2" charset="2"/>
              <a:buNone/>
              <a:defRPr/>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 </a:t>
            </a: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en-US" altLang="zh-CN" sz="1100" dirty="0">
              <a:solidFill>
                <a:srgbClr val="FFFFFF"/>
              </a:solidFill>
              <a:latin typeface="Arial" charset="0"/>
              <a:ea typeface="华文细黑" pitchFamily="2" charset="-122"/>
            </a:endParaRPr>
          </a:p>
          <a:p>
            <a:pPr algn="r" defTabSz="801460">
              <a:lnSpc>
                <a:spcPct val="125000"/>
              </a:lnSpc>
              <a:buClr>
                <a:srgbClr val="777777"/>
              </a:buClr>
              <a:buSzPct val="60000"/>
              <a:buFont typeface="Wingdings" pitchFamily="2" charset="2"/>
              <a:buNone/>
              <a:defRPr/>
            </a:pPr>
            <a:endParaRPr lang="zh-CN" altLang="en-US" sz="11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9199569" y="1068388"/>
            <a:ext cx="1049337" cy="1503362"/>
          </a:xfrm>
          <a:prstGeom prst="rect">
            <a:avLst/>
          </a:prstGeom>
          <a:noFill/>
          <a:ln w="9525">
            <a:noFill/>
            <a:miter lim="800000"/>
            <a:headEnd/>
            <a:tailEnd/>
          </a:ln>
          <a:effectLst/>
        </p:spPr>
        <p:txBody>
          <a:bodyPr lIns="80100" tIns="40051" rIns="80100" bIns="40051"/>
          <a:lstStyle/>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配色参考方案：</a:t>
            </a:r>
          </a:p>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建议同一页面内不超过四种颜色，以下是</a:t>
            </a:r>
            <a:r>
              <a:rPr lang="en-US" altLang="zh-CN" sz="1100" dirty="0">
                <a:solidFill>
                  <a:srgbClr val="FFFFFF"/>
                </a:solidFill>
                <a:latin typeface="华文细黑" pitchFamily="2" charset="-122"/>
                <a:ea typeface="华文细黑" pitchFamily="2" charset="-122"/>
              </a:rPr>
              <a:t>13</a:t>
            </a:r>
            <a:r>
              <a:rPr lang="zh-CN" altLang="en-US" sz="1100" dirty="0">
                <a:solidFill>
                  <a:srgbClr val="FFFFFF"/>
                </a:solidFill>
                <a:latin typeface="华文细黑" pitchFamily="2" charset="-122"/>
                <a:ea typeface="华文细黑" pitchFamily="2" charset="-122"/>
              </a:rPr>
              <a:t>组配色方案，同一页面内只选择一组使用。（仅供参考）</a:t>
            </a:r>
          </a:p>
          <a:p>
            <a:pPr defTabSz="801460">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9" y="-46034"/>
            <a:ext cx="1049337" cy="628651"/>
          </a:xfrm>
          <a:prstGeom prst="rect">
            <a:avLst/>
          </a:prstGeom>
          <a:noFill/>
          <a:ln w="9525">
            <a:noFill/>
            <a:miter lim="800000"/>
            <a:headEnd/>
            <a:tailEnd/>
          </a:ln>
          <a:effectLst/>
        </p:spPr>
        <p:txBody>
          <a:bodyPr lIns="80100" tIns="40051" rIns="80100" bIns="40051"/>
          <a:lstStyle/>
          <a:p>
            <a:pPr defTabSz="801460">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rPr>
              <a:t>客户或者合作伙伴的标志放在右上角</a:t>
            </a:r>
            <a:r>
              <a:rPr lang="en-US" altLang="zh-CN" sz="1100" dirty="0">
                <a:solidFill>
                  <a:srgbClr val="FFFFFF"/>
                </a:solidFill>
                <a:latin typeface="华文细黑" pitchFamily="2" charset="-122"/>
                <a:ea typeface="华文细黑" pitchFamily="2" charset="-122"/>
              </a:rPr>
              <a:t>.</a:t>
            </a:r>
          </a:p>
          <a:p>
            <a:pPr defTabSz="801460">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endParaRPr>
          </a:p>
          <a:p>
            <a:pPr defTabSz="801460">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endParaRPr>
          </a:p>
        </p:txBody>
      </p:sp>
      <p:sp>
        <p:nvSpPr>
          <p:cNvPr id="21515" name="Rectangle 68"/>
          <p:cNvSpPr>
            <a:spLocks noGrp="1" noChangeArrowheads="1"/>
          </p:cNvSpPr>
          <p:nvPr>
            <p:ph type="body" idx="1"/>
          </p:nvPr>
        </p:nvSpPr>
        <p:spPr bwMode="auto">
          <a:xfrm>
            <a:off x="652463" y="1231900"/>
            <a:ext cx="7929562" cy="3144838"/>
          </a:xfrm>
          <a:prstGeom prst="rect">
            <a:avLst/>
          </a:prstGeom>
          <a:noFill/>
          <a:ln w="9525">
            <a:noFill/>
            <a:miter lim="800000"/>
            <a:headEnd/>
            <a:tailEnd/>
          </a:ln>
        </p:spPr>
        <p:txBody>
          <a:bodyPr vert="horz" wrap="square" lIns="80130" tIns="40064" rIns="80130" bIns="4006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726776"/>
            <a:ext cx="919162" cy="307736"/>
          </a:xfrm>
          <a:prstGeom prst="rect">
            <a:avLst/>
          </a:prstGeom>
          <a:solidFill>
            <a:schemeClr val="bg1"/>
          </a:solidFill>
          <a:ln w="9525" algn="ctr">
            <a:noFill/>
            <a:miter lim="800000"/>
            <a:headEnd/>
            <a:tailEnd/>
          </a:ln>
          <a:effectLst/>
        </p:spPr>
        <p:txBody>
          <a:bodyPr lIns="91399" tIns="45700" rIns="91399" bIns="45700" anchor="ctr">
            <a:spAutoFit/>
          </a:bodyPr>
          <a:lstStyle/>
          <a:p>
            <a:pPr>
              <a:defRPr/>
            </a:pPr>
            <a:endParaRPr lang="zh-CN" altLang="en-US" sz="1400" dirty="0">
              <a:solidFill>
                <a:srgbClr val="FFFFFF"/>
              </a:solidFill>
              <a:latin typeface="FrutigerNext LT Regular" pitchFamily="34" charset="0"/>
              <a:ea typeface="ＭＳ Ｐゴシック" pitchFamily="34" charset="-128"/>
            </a:endParaRPr>
          </a:p>
        </p:txBody>
      </p:sp>
      <p:grpSp>
        <p:nvGrpSpPr>
          <p:cNvPr id="21517" name="Group 81"/>
          <p:cNvGrpSpPr>
            <a:grpSpLocks/>
          </p:cNvGrpSpPr>
          <p:nvPr/>
        </p:nvGrpSpPr>
        <p:grpSpPr bwMode="auto">
          <a:xfrm>
            <a:off x="9355144" y="2841629"/>
            <a:ext cx="739775" cy="138113"/>
            <a:chOff x="5893" y="2387"/>
            <a:chExt cx="466" cy="115"/>
          </a:xfrm>
        </p:grpSpPr>
        <p:sp>
          <p:nvSpPr>
            <p:cNvPr id="28754" name="Rectangle 82"/>
            <p:cNvSpPr>
              <a:spLocks noChangeArrowheads="1"/>
            </p:cNvSpPr>
            <p:nvPr/>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5" name="Rectangle 83"/>
            <p:cNvSpPr>
              <a:spLocks noChangeArrowheads="1"/>
            </p:cNvSpPr>
            <p:nvPr/>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6" name="Rectangle 84"/>
            <p:cNvSpPr>
              <a:spLocks noChangeArrowheads="1"/>
            </p:cNvSpPr>
            <p:nvPr/>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57" name="Rectangle 85"/>
            <p:cNvSpPr>
              <a:spLocks noChangeArrowheads="1"/>
            </p:cNvSpPr>
            <p:nvPr/>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18" name="Group 86"/>
          <p:cNvGrpSpPr>
            <a:grpSpLocks/>
          </p:cNvGrpSpPr>
          <p:nvPr/>
        </p:nvGrpSpPr>
        <p:grpSpPr bwMode="auto">
          <a:xfrm>
            <a:off x="9355144" y="3003554"/>
            <a:ext cx="739775" cy="138113"/>
            <a:chOff x="5893" y="2523"/>
            <a:chExt cx="466" cy="115"/>
          </a:xfrm>
        </p:grpSpPr>
        <p:sp>
          <p:nvSpPr>
            <p:cNvPr id="28759" name="Rectangle 87"/>
            <p:cNvSpPr>
              <a:spLocks noChangeArrowheads="1"/>
            </p:cNvSpPr>
            <p:nvPr/>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0" name="Rectangle 88"/>
            <p:cNvSpPr>
              <a:spLocks noChangeArrowheads="1"/>
            </p:cNvSpPr>
            <p:nvPr/>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1" name="Rectangle 89"/>
            <p:cNvSpPr>
              <a:spLocks noChangeArrowheads="1"/>
            </p:cNvSpPr>
            <p:nvPr/>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2" name="Rectangle 90"/>
            <p:cNvSpPr>
              <a:spLocks noChangeArrowheads="1"/>
            </p:cNvSpPr>
            <p:nvPr/>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19" name="Group 91"/>
          <p:cNvGrpSpPr>
            <a:grpSpLocks/>
          </p:cNvGrpSpPr>
          <p:nvPr/>
        </p:nvGrpSpPr>
        <p:grpSpPr bwMode="auto">
          <a:xfrm>
            <a:off x="9355144" y="3165479"/>
            <a:ext cx="739775" cy="138113"/>
            <a:chOff x="5893" y="2659"/>
            <a:chExt cx="466" cy="115"/>
          </a:xfrm>
        </p:grpSpPr>
        <p:sp>
          <p:nvSpPr>
            <p:cNvPr id="28764" name="Rectangle 92"/>
            <p:cNvSpPr>
              <a:spLocks noChangeArrowheads="1"/>
            </p:cNvSpPr>
            <p:nvPr/>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5" name="Rectangle 93"/>
            <p:cNvSpPr>
              <a:spLocks noChangeArrowheads="1"/>
            </p:cNvSpPr>
            <p:nvPr/>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6" name="Rectangle 94"/>
            <p:cNvSpPr>
              <a:spLocks noChangeArrowheads="1"/>
            </p:cNvSpPr>
            <p:nvPr/>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67" name="Rectangle 95"/>
            <p:cNvSpPr>
              <a:spLocks noChangeArrowheads="1"/>
            </p:cNvSpPr>
            <p:nvPr/>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0" name="Group 96"/>
          <p:cNvGrpSpPr>
            <a:grpSpLocks/>
          </p:cNvGrpSpPr>
          <p:nvPr/>
        </p:nvGrpSpPr>
        <p:grpSpPr bwMode="auto">
          <a:xfrm>
            <a:off x="9355144" y="2679700"/>
            <a:ext cx="739775" cy="141288"/>
            <a:chOff x="5893" y="2251"/>
            <a:chExt cx="466" cy="119"/>
          </a:xfrm>
        </p:grpSpPr>
        <p:sp>
          <p:nvSpPr>
            <p:cNvPr id="28769" name="Rectangle 97"/>
            <p:cNvSpPr>
              <a:spLocks noChangeArrowheads="1"/>
            </p:cNvSpPr>
            <p:nvPr/>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0" name="Rectangle 98"/>
            <p:cNvSpPr>
              <a:spLocks noChangeArrowheads="1"/>
            </p:cNvSpPr>
            <p:nvPr/>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1" name="Rectangle 99"/>
            <p:cNvSpPr>
              <a:spLocks noChangeArrowheads="1"/>
            </p:cNvSpPr>
            <p:nvPr/>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2" name="Rectangle 100"/>
            <p:cNvSpPr>
              <a:spLocks noChangeArrowheads="1"/>
            </p:cNvSpPr>
            <p:nvPr/>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1" name="Group 101"/>
          <p:cNvGrpSpPr>
            <a:grpSpLocks/>
          </p:cNvGrpSpPr>
          <p:nvPr/>
        </p:nvGrpSpPr>
        <p:grpSpPr bwMode="auto">
          <a:xfrm>
            <a:off x="9355144" y="3436942"/>
            <a:ext cx="739775" cy="136525"/>
            <a:chOff x="5893" y="2886"/>
            <a:chExt cx="466" cy="115"/>
          </a:xfrm>
        </p:grpSpPr>
        <p:sp>
          <p:nvSpPr>
            <p:cNvPr id="28774" name="Rectangle 102"/>
            <p:cNvSpPr>
              <a:spLocks noChangeArrowheads="1"/>
            </p:cNvSpPr>
            <p:nvPr/>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5" name="Rectangle 103"/>
            <p:cNvSpPr>
              <a:spLocks noChangeArrowheads="1"/>
            </p:cNvSpPr>
            <p:nvPr/>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6" name="Rectangle 104"/>
            <p:cNvSpPr>
              <a:spLocks noChangeArrowheads="1"/>
            </p:cNvSpPr>
            <p:nvPr/>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77" name="Rectangle 105"/>
            <p:cNvSpPr>
              <a:spLocks noChangeArrowheads="1"/>
            </p:cNvSpPr>
            <p:nvPr/>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2" name="Group 106"/>
          <p:cNvGrpSpPr>
            <a:grpSpLocks/>
          </p:cNvGrpSpPr>
          <p:nvPr/>
        </p:nvGrpSpPr>
        <p:grpSpPr bwMode="auto">
          <a:xfrm>
            <a:off x="9355144" y="3598867"/>
            <a:ext cx="739775" cy="136525"/>
            <a:chOff x="5893" y="3022"/>
            <a:chExt cx="466" cy="115"/>
          </a:xfrm>
        </p:grpSpPr>
        <p:sp>
          <p:nvSpPr>
            <p:cNvPr id="28779" name="Rectangle 107"/>
            <p:cNvSpPr>
              <a:spLocks noChangeArrowheads="1"/>
            </p:cNvSpPr>
            <p:nvPr/>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0" name="Rectangle 108"/>
            <p:cNvSpPr>
              <a:spLocks noChangeArrowheads="1"/>
            </p:cNvSpPr>
            <p:nvPr/>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1" name="Rectangle 109"/>
            <p:cNvSpPr>
              <a:spLocks noChangeArrowheads="1"/>
            </p:cNvSpPr>
            <p:nvPr/>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2" name="Rectangle 110"/>
            <p:cNvSpPr>
              <a:spLocks noChangeArrowheads="1"/>
            </p:cNvSpPr>
            <p:nvPr/>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3" name="Group 111"/>
          <p:cNvGrpSpPr>
            <a:grpSpLocks/>
          </p:cNvGrpSpPr>
          <p:nvPr/>
        </p:nvGrpSpPr>
        <p:grpSpPr bwMode="auto">
          <a:xfrm>
            <a:off x="9355144" y="3760792"/>
            <a:ext cx="739775" cy="136525"/>
            <a:chOff x="5893" y="3158"/>
            <a:chExt cx="466" cy="115"/>
          </a:xfrm>
        </p:grpSpPr>
        <p:sp>
          <p:nvSpPr>
            <p:cNvPr id="28784" name="Rectangle 112"/>
            <p:cNvSpPr>
              <a:spLocks noChangeArrowheads="1"/>
            </p:cNvSpPr>
            <p:nvPr/>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5" name="Rectangle 113"/>
            <p:cNvSpPr>
              <a:spLocks noChangeArrowheads="1"/>
            </p:cNvSpPr>
            <p:nvPr/>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6" name="Rectangle 114"/>
            <p:cNvSpPr>
              <a:spLocks noChangeArrowheads="1"/>
            </p:cNvSpPr>
            <p:nvPr/>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87" name="Rectangle 115"/>
            <p:cNvSpPr>
              <a:spLocks noChangeArrowheads="1"/>
            </p:cNvSpPr>
            <p:nvPr/>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4" name="Group 116"/>
          <p:cNvGrpSpPr>
            <a:grpSpLocks/>
          </p:cNvGrpSpPr>
          <p:nvPr/>
        </p:nvGrpSpPr>
        <p:grpSpPr bwMode="auto">
          <a:xfrm>
            <a:off x="9355144" y="4030667"/>
            <a:ext cx="739775" cy="136525"/>
            <a:chOff x="5893" y="3385"/>
            <a:chExt cx="466" cy="115"/>
          </a:xfrm>
        </p:grpSpPr>
        <p:sp>
          <p:nvSpPr>
            <p:cNvPr id="28789" name="Rectangle 117"/>
            <p:cNvSpPr>
              <a:spLocks noChangeArrowheads="1"/>
            </p:cNvSpPr>
            <p:nvPr/>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0" name="Rectangle 118"/>
            <p:cNvSpPr>
              <a:spLocks noChangeArrowheads="1"/>
            </p:cNvSpPr>
            <p:nvPr/>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1" name="Rectangle 119"/>
            <p:cNvSpPr>
              <a:spLocks noChangeArrowheads="1"/>
            </p:cNvSpPr>
            <p:nvPr/>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2" name="Rectangle 120"/>
            <p:cNvSpPr>
              <a:spLocks noChangeArrowheads="1"/>
            </p:cNvSpPr>
            <p:nvPr/>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5" name="Group 121"/>
          <p:cNvGrpSpPr>
            <a:grpSpLocks/>
          </p:cNvGrpSpPr>
          <p:nvPr/>
        </p:nvGrpSpPr>
        <p:grpSpPr bwMode="auto">
          <a:xfrm>
            <a:off x="9355144" y="4192592"/>
            <a:ext cx="739775" cy="136525"/>
            <a:chOff x="5893" y="3521"/>
            <a:chExt cx="466" cy="115"/>
          </a:xfrm>
        </p:grpSpPr>
        <p:sp>
          <p:nvSpPr>
            <p:cNvPr id="28794" name="Rectangle 122"/>
            <p:cNvSpPr>
              <a:spLocks noChangeArrowheads="1"/>
            </p:cNvSpPr>
            <p:nvPr/>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5" name="Rectangle 123"/>
            <p:cNvSpPr>
              <a:spLocks noChangeArrowheads="1"/>
            </p:cNvSpPr>
            <p:nvPr/>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6" name="Rectangle 124"/>
            <p:cNvSpPr>
              <a:spLocks noChangeArrowheads="1"/>
            </p:cNvSpPr>
            <p:nvPr/>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797" name="Rectangle 125"/>
            <p:cNvSpPr>
              <a:spLocks noChangeArrowheads="1"/>
            </p:cNvSpPr>
            <p:nvPr/>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6" name="Group 126"/>
          <p:cNvGrpSpPr>
            <a:grpSpLocks/>
          </p:cNvGrpSpPr>
          <p:nvPr/>
        </p:nvGrpSpPr>
        <p:grpSpPr bwMode="auto">
          <a:xfrm>
            <a:off x="9355144" y="4354517"/>
            <a:ext cx="739775" cy="136525"/>
            <a:chOff x="5893" y="3657"/>
            <a:chExt cx="466" cy="115"/>
          </a:xfrm>
        </p:grpSpPr>
        <p:sp>
          <p:nvSpPr>
            <p:cNvPr id="28799" name="Rectangle 127"/>
            <p:cNvSpPr>
              <a:spLocks noChangeArrowheads="1"/>
            </p:cNvSpPr>
            <p:nvPr/>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0" name="Rectangle 128"/>
            <p:cNvSpPr>
              <a:spLocks noChangeArrowheads="1"/>
            </p:cNvSpPr>
            <p:nvPr/>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1" name="Rectangle 129"/>
            <p:cNvSpPr>
              <a:spLocks noChangeArrowheads="1"/>
            </p:cNvSpPr>
            <p:nvPr/>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2" name="Rectangle 130"/>
            <p:cNvSpPr>
              <a:spLocks noChangeArrowheads="1"/>
            </p:cNvSpPr>
            <p:nvPr/>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7" name="Group 131"/>
          <p:cNvGrpSpPr>
            <a:grpSpLocks/>
          </p:cNvGrpSpPr>
          <p:nvPr/>
        </p:nvGrpSpPr>
        <p:grpSpPr bwMode="auto">
          <a:xfrm>
            <a:off x="9355144" y="4624392"/>
            <a:ext cx="739775" cy="136525"/>
            <a:chOff x="5893" y="3884"/>
            <a:chExt cx="466" cy="115"/>
          </a:xfrm>
        </p:grpSpPr>
        <p:sp>
          <p:nvSpPr>
            <p:cNvPr id="28804" name="Rectangle 132"/>
            <p:cNvSpPr>
              <a:spLocks noChangeArrowheads="1"/>
            </p:cNvSpPr>
            <p:nvPr/>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5" name="Rectangle 133"/>
            <p:cNvSpPr>
              <a:spLocks noChangeArrowheads="1"/>
            </p:cNvSpPr>
            <p:nvPr/>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6" name="Rectangle 134"/>
            <p:cNvSpPr>
              <a:spLocks noChangeArrowheads="1"/>
            </p:cNvSpPr>
            <p:nvPr/>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07" name="Rectangle 135"/>
            <p:cNvSpPr>
              <a:spLocks noChangeArrowheads="1"/>
            </p:cNvSpPr>
            <p:nvPr/>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8" name="Group 136"/>
          <p:cNvGrpSpPr>
            <a:grpSpLocks/>
          </p:cNvGrpSpPr>
          <p:nvPr/>
        </p:nvGrpSpPr>
        <p:grpSpPr bwMode="auto">
          <a:xfrm>
            <a:off x="9355144" y="4794254"/>
            <a:ext cx="739775" cy="136525"/>
            <a:chOff x="5893" y="4026"/>
            <a:chExt cx="466" cy="115"/>
          </a:xfrm>
        </p:grpSpPr>
        <p:sp>
          <p:nvSpPr>
            <p:cNvPr id="28809" name="Rectangle 137"/>
            <p:cNvSpPr>
              <a:spLocks noChangeArrowheads="1"/>
            </p:cNvSpPr>
            <p:nvPr/>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0" name="Rectangle 138"/>
            <p:cNvSpPr>
              <a:spLocks noChangeArrowheads="1"/>
            </p:cNvSpPr>
            <p:nvPr/>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1" name="Rectangle 139"/>
            <p:cNvSpPr>
              <a:spLocks noChangeArrowheads="1"/>
            </p:cNvSpPr>
            <p:nvPr/>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2" name="Rectangle 140"/>
            <p:cNvSpPr>
              <a:spLocks noChangeArrowheads="1"/>
            </p:cNvSpPr>
            <p:nvPr/>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grpSp>
        <p:nvGrpSpPr>
          <p:cNvPr id="21529" name="Group 141"/>
          <p:cNvGrpSpPr>
            <a:grpSpLocks/>
          </p:cNvGrpSpPr>
          <p:nvPr/>
        </p:nvGrpSpPr>
        <p:grpSpPr bwMode="auto">
          <a:xfrm>
            <a:off x="9355144" y="4960938"/>
            <a:ext cx="739775" cy="138112"/>
            <a:chOff x="5893" y="4167"/>
            <a:chExt cx="466" cy="115"/>
          </a:xfrm>
        </p:grpSpPr>
        <p:sp>
          <p:nvSpPr>
            <p:cNvPr id="28814" name="Rectangle 142"/>
            <p:cNvSpPr>
              <a:spLocks noChangeArrowheads="1"/>
            </p:cNvSpPr>
            <p:nvPr/>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5" name="Rectangle 143"/>
            <p:cNvSpPr>
              <a:spLocks noChangeArrowheads="1"/>
            </p:cNvSpPr>
            <p:nvPr/>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6" name="Rectangle 144"/>
            <p:cNvSpPr>
              <a:spLocks noChangeArrowheads="1"/>
            </p:cNvSpPr>
            <p:nvPr/>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sp>
          <p:nvSpPr>
            <p:cNvPr id="28817" name="Rectangle 145"/>
            <p:cNvSpPr>
              <a:spLocks noChangeArrowheads="1"/>
            </p:cNvSpPr>
            <p:nvPr/>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400" dirty="0">
                <a:solidFill>
                  <a:srgbClr val="FFFFFF"/>
                </a:solidFill>
                <a:latin typeface="FrutigerNext LT Regular" pitchFamily="34" charset="0"/>
                <a:ea typeface="ＭＳ Ｐゴシック" pitchFamily="34" charset="-128"/>
              </a:endParaRPr>
            </a:p>
          </p:txBody>
        </p:sp>
      </p:grpSp>
    </p:spTree>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hf sldNum="0" hdr="0" ftr="0"/>
  <p:txStyles>
    <p:titleStyle>
      <a:lvl1pPr algn="l" defTabSz="799986" rtl="0" fontAlgn="base">
        <a:spcBef>
          <a:spcPct val="0"/>
        </a:spcBef>
        <a:spcAft>
          <a:spcPct val="0"/>
        </a:spcAft>
        <a:defRPr sz="3400">
          <a:solidFill>
            <a:srgbClr val="990000"/>
          </a:solidFill>
          <a:latin typeface="+mj-lt"/>
          <a:ea typeface="+mj-ea"/>
          <a:cs typeface="+mj-cs"/>
        </a:defRPr>
      </a:lvl1pPr>
      <a:lvl2pPr algn="l" defTabSz="799986" rtl="0" fontAlgn="base">
        <a:spcBef>
          <a:spcPct val="0"/>
        </a:spcBef>
        <a:spcAft>
          <a:spcPct val="0"/>
        </a:spcAft>
        <a:defRPr sz="3400">
          <a:solidFill>
            <a:srgbClr val="990000"/>
          </a:solidFill>
          <a:latin typeface="FrutigerNext LT Medium" pitchFamily="34" charset="0"/>
          <a:ea typeface="黑体" pitchFamily="2" charset="-122"/>
        </a:defRPr>
      </a:lvl2pPr>
      <a:lvl3pPr algn="l" defTabSz="799986" rtl="0" fontAlgn="base">
        <a:spcBef>
          <a:spcPct val="0"/>
        </a:spcBef>
        <a:spcAft>
          <a:spcPct val="0"/>
        </a:spcAft>
        <a:defRPr sz="3400">
          <a:solidFill>
            <a:srgbClr val="990000"/>
          </a:solidFill>
          <a:latin typeface="FrutigerNext LT Medium" pitchFamily="34" charset="0"/>
          <a:ea typeface="黑体" pitchFamily="2" charset="-122"/>
        </a:defRPr>
      </a:lvl3pPr>
      <a:lvl4pPr algn="l" defTabSz="799986" rtl="0" fontAlgn="base">
        <a:spcBef>
          <a:spcPct val="0"/>
        </a:spcBef>
        <a:spcAft>
          <a:spcPct val="0"/>
        </a:spcAft>
        <a:defRPr sz="3400">
          <a:solidFill>
            <a:srgbClr val="990000"/>
          </a:solidFill>
          <a:latin typeface="FrutigerNext LT Medium" pitchFamily="34" charset="0"/>
          <a:ea typeface="黑体" pitchFamily="2" charset="-122"/>
        </a:defRPr>
      </a:lvl4pPr>
      <a:lvl5pPr algn="l" defTabSz="799986" rtl="0" fontAlgn="base">
        <a:spcBef>
          <a:spcPct val="0"/>
        </a:spcBef>
        <a:spcAft>
          <a:spcPct val="0"/>
        </a:spcAft>
        <a:defRPr sz="3400">
          <a:solidFill>
            <a:srgbClr val="990000"/>
          </a:solidFill>
          <a:latin typeface="FrutigerNext LT Medium" pitchFamily="34" charset="0"/>
          <a:ea typeface="黑体" pitchFamily="2" charset="-122"/>
        </a:defRPr>
      </a:lvl5pPr>
      <a:lvl6pPr marL="457071"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6pPr>
      <a:lvl7pPr marL="914140"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7pPr>
      <a:lvl8pPr marL="1371212"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8pPr>
      <a:lvl9pPr marL="1828282" algn="l" defTabSz="801460" rtl="0" eaLnBrk="1" fontAlgn="base" hangingPunct="1">
        <a:spcBef>
          <a:spcPct val="0"/>
        </a:spcBef>
        <a:spcAft>
          <a:spcPct val="0"/>
        </a:spcAft>
        <a:defRPr sz="3400">
          <a:solidFill>
            <a:srgbClr val="990000"/>
          </a:solidFill>
          <a:latin typeface="FrutigerNext LT Medium" pitchFamily="34" charset="0"/>
          <a:ea typeface="黑体" pitchFamily="2" charset="-122"/>
        </a:defRPr>
      </a:lvl9pPr>
    </p:titleStyle>
    <p:bodyStyle>
      <a:lvl1pPr marL="298408" indent="-298408" algn="l" defTabSz="799986" rtl="0" fontAlgn="base">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0783" indent="-249203" algn="l" defTabSz="799986"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1571" indent="-199996" algn="l" defTabSz="799986" rtl="0" fontAlgn="base">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399976" indent="-198410" algn="l" defTabSz="799986" rtl="0" fontAlgn="base">
        <a:lnSpc>
          <a:spcPct val="140000"/>
        </a:lnSpc>
        <a:spcBef>
          <a:spcPct val="0"/>
        </a:spcBef>
        <a:spcAft>
          <a:spcPct val="0"/>
        </a:spcAft>
        <a:buChar char="–"/>
        <a:defRPr sz="1400">
          <a:solidFill>
            <a:schemeClr val="tx1"/>
          </a:solidFill>
          <a:latin typeface="+mj-lt"/>
          <a:ea typeface="+mn-ea"/>
        </a:defRPr>
      </a:lvl4pPr>
      <a:lvl5pPr marL="1801558" indent="-199996" algn="l" defTabSz="799986" rtl="0" fontAlgn="base">
        <a:lnSpc>
          <a:spcPct val="140000"/>
        </a:lnSpc>
        <a:spcBef>
          <a:spcPct val="0"/>
        </a:spcBef>
        <a:spcAft>
          <a:spcPct val="0"/>
        </a:spcAft>
        <a:buFont typeface="FrutigerNext LT Medium"/>
        <a:buChar char="~"/>
        <a:defRPr sz="1200">
          <a:solidFill>
            <a:schemeClr val="tx1"/>
          </a:solidFill>
          <a:latin typeface="+mj-lt"/>
          <a:ea typeface="+mn-ea"/>
        </a:defRPr>
      </a:lvl5pPr>
      <a:lvl6pPr marL="2259959"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030"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4100"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1171" indent="-201555" algn="l" defTabSz="801460"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140" rtl="0" eaLnBrk="1" latinLnBrk="0" hangingPunct="1">
        <a:defRPr sz="1800" kern="1200">
          <a:solidFill>
            <a:schemeClr val="tx1"/>
          </a:solidFill>
          <a:latin typeface="+mn-lt"/>
          <a:ea typeface="+mn-ea"/>
          <a:cs typeface="+mn-cs"/>
        </a:defRPr>
      </a:lvl1pPr>
      <a:lvl2pPr marL="457071" algn="l" defTabSz="914140" rtl="0" eaLnBrk="1" latinLnBrk="0" hangingPunct="1">
        <a:defRPr sz="1800" kern="1200">
          <a:solidFill>
            <a:schemeClr val="tx1"/>
          </a:solidFill>
          <a:latin typeface="+mn-lt"/>
          <a:ea typeface="+mn-ea"/>
          <a:cs typeface="+mn-cs"/>
        </a:defRPr>
      </a:lvl2pPr>
      <a:lvl3pPr marL="914140" algn="l" defTabSz="914140" rtl="0" eaLnBrk="1" latinLnBrk="0" hangingPunct="1">
        <a:defRPr sz="1800" kern="1200">
          <a:solidFill>
            <a:schemeClr val="tx1"/>
          </a:solidFill>
          <a:latin typeface="+mn-lt"/>
          <a:ea typeface="+mn-ea"/>
          <a:cs typeface="+mn-cs"/>
        </a:defRPr>
      </a:lvl3pPr>
      <a:lvl4pPr marL="1371212" algn="l" defTabSz="914140" rtl="0" eaLnBrk="1" latinLnBrk="0" hangingPunct="1">
        <a:defRPr sz="1800" kern="1200">
          <a:solidFill>
            <a:schemeClr val="tx1"/>
          </a:solidFill>
          <a:latin typeface="+mn-lt"/>
          <a:ea typeface="+mn-ea"/>
          <a:cs typeface="+mn-cs"/>
        </a:defRPr>
      </a:lvl4pPr>
      <a:lvl5pPr marL="1828282" algn="l" defTabSz="914140" rtl="0" eaLnBrk="1" latinLnBrk="0" hangingPunct="1">
        <a:defRPr sz="1800" kern="1200">
          <a:solidFill>
            <a:schemeClr val="tx1"/>
          </a:solidFill>
          <a:latin typeface="+mn-lt"/>
          <a:ea typeface="+mn-ea"/>
          <a:cs typeface="+mn-cs"/>
        </a:defRPr>
      </a:lvl5pPr>
      <a:lvl6pPr marL="2285352" algn="l" defTabSz="914140" rtl="0" eaLnBrk="1" latinLnBrk="0" hangingPunct="1">
        <a:defRPr sz="1800" kern="1200">
          <a:solidFill>
            <a:schemeClr val="tx1"/>
          </a:solidFill>
          <a:latin typeface="+mn-lt"/>
          <a:ea typeface="+mn-ea"/>
          <a:cs typeface="+mn-cs"/>
        </a:defRPr>
      </a:lvl6pPr>
      <a:lvl7pPr marL="2742422" algn="l" defTabSz="914140" rtl="0" eaLnBrk="1" latinLnBrk="0" hangingPunct="1">
        <a:defRPr sz="1800" kern="1200">
          <a:solidFill>
            <a:schemeClr val="tx1"/>
          </a:solidFill>
          <a:latin typeface="+mn-lt"/>
          <a:ea typeface="+mn-ea"/>
          <a:cs typeface="+mn-cs"/>
        </a:defRPr>
      </a:lvl7pPr>
      <a:lvl8pPr marL="3199493" algn="l" defTabSz="914140" rtl="0" eaLnBrk="1" latinLnBrk="0" hangingPunct="1">
        <a:defRPr sz="1800" kern="1200">
          <a:solidFill>
            <a:schemeClr val="tx1"/>
          </a:solidFill>
          <a:latin typeface="+mn-lt"/>
          <a:ea typeface="+mn-ea"/>
          <a:cs typeface="+mn-cs"/>
        </a:defRPr>
      </a:lvl8pPr>
      <a:lvl9pPr marL="3656564" algn="l" defTabSz="91414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79" descr="dd"/>
          <p:cNvPicPr>
            <a:picLocks noChangeAspect="1" noChangeArrowheads="1"/>
          </p:cNvPicPr>
          <p:nvPr/>
        </p:nvPicPr>
        <p:blipFill>
          <a:blip r:embed="rId5" cstate="print"/>
          <a:srcRect/>
          <a:stretch>
            <a:fillRect/>
          </a:stretch>
        </p:blipFill>
        <p:spPr bwMode="auto">
          <a:xfrm>
            <a:off x="0" y="4668839"/>
            <a:ext cx="9150350" cy="477837"/>
          </a:xfrm>
          <a:prstGeom prst="rect">
            <a:avLst/>
          </a:prstGeom>
          <a:noFill/>
          <a:ln w="9525">
            <a:noFill/>
            <a:miter lim="800000"/>
            <a:headEnd/>
            <a:tailEnd/>
          </a:ln>
        </p:spPr>
      </p:pic>
      <p:sp>
        <p:nvSpPr>
          <p:cNvPr id="154" name="Text Box 8"/>
          <p:cNvSpPr txBox="1">
            <a:spLocks noChangeArrowheads="1"/>
          </p:cNvSpPr>
          <p:nvPr/>
        </p:nvSpPr>
        <p:spPr bwMode="auto">
          <a:xfrm>
            <a:off x="755653" y="4838705"/>
            <a:ext cx="2022678" cy="138499"/>
          </a:xfrm>
          <a:prstGeom prst="rect">
            <a:avLst/>
          </a:prstGeom>
          <a:noFill/>
          <a:ln>
            <a:noFill/>
          </a:ln>
          <a:extLst>
            <a:ext uri="{909E8E84-426E-40DD-AFC4-6F175D3DCCD1}"/>
            <a:ext uri="{91240B29-F687-4F45-9708-019B960494DF}"/>
          </a:extLst>
        </p:spPr>
        <p:txBody>
          <a:bodyPr wrap="none" lIns="0" tIns="0" rIns="60016"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22532" name="Picture 9" descr="8"/>
          <p:cNvPicPr>
            <a:picLocks noChangeAspect="1" noChangeArrowheads="1"/>
          </p:cNvPicPr>
          <p:nvPr/>
        </p:nvPicPr>
        <p:blipFill>
          <a:blip r:embed="rId6" cstate="print"/>
          <a:srcRect/>
          <a:stretch>
            <a:fillRect/>
          </a:stretch>
        </p:blipFill>
        <p:spPr bwMode="auto">
          <a:xfrm>
            <a:off x="7508881" y="4789489"/>
            <a:ext cx="1311275" cy="234950"/>
          </a:xfrm>
          <a:prstGeom prst="rect">
            <a:avLst/>
          </a:prstGeom>
          <a:noFill/>
          <a:ln w="9525">
            <a:noFill/>
            <a:miter lim="800000"/>
            <a:headEnd/>
            <a:tailEnd/>
          </a:ln>
        </p:spPr>
      </p:pic>
      <p:sp>
        <p:nvSpPr>
          <p:cNvPr id="22533" name="Rectangle 13"/>
          <p:cNvSpPr>
            <a:spLocks noGrp="1" noChangeArrowheads="1"/>
          </p:cNvSpPr>
          <p:nvPr>
            <p:ph type="title"/>
          </p:nvPr>
        </p:nvSpPr>
        <p:spPr bwMode="auto">
          <a:xfrm>
            <a:off x="755650" y="244475"/>
            <a:ext cx="7632700" cy="654050"/>
          </a:xfrm>
          <a:prstGeom prst="rect">
            <a:avLst/>
          </a:prstGeom>
          <a:noFill/>
          <a:ln w="9525">
            <a:noFill/>
            <a:miter lim="800000"/>
            <a:headEnd/>
            <a:tailEnd/>
          </a:ln>
        </p:spPr>
        <p:txBody>
          <a:bodyPr vert="horz" wrap="square" lIns="0" tIns="30013" rIns="60027" bIns="30013" numCol="1" anchor="ctr" anchorCtr="0" compatLnSpc="1">
            <a:prstTxWarp prst="textNoShape">
              <a:avLst/>
            </a:prstTxWarp>
          </a:bodyPr>
          <a:lstStyle/>
          <a:p>
            <a:pPr lvl="0"/>
            <a:r>
              <a:rPr lang="zh-CN" altLang="en-US" smtClean="0"/>
              <a:t>单击此处编辑母版标题样式</a:t>
            </a:r>
          </a:p>
        </p:txBody>
      </p:sp>
      <p:sp>
        <p:nvSpPr>
          <p:cNvPr id="22534" name="Rectangle 68"/>
          <p:cNvSpPr>
            <a:spLocks noGrp="1" noChangeArrowheads="1"/>
          </p:cNvSpPr>
          <p:nvPr>
            <p:ph type="body" idx="1"/>
          </p:nvPr>
        </p:nvSpPr>
        <p:spPr bwMode="auto">
          <a:xfrm>
            <a:off x="755650" y="1222377"/>
            <a:ext cx="7632700" cy="3144838"/>
          </a:xfrm>
          <a:prstGeom prst="rect">
            <a:avLst/>
          </a:prstGeom>
          <a:noFill/>
          <a:ln w="9525">
            <a:noFill/>
            <a:miter lim="800000"/>
            <a:headEnd/>
            <a:tailEnd/>
          </a:ln>
        </p:spPr>
        <p:txBody>
          <a:bodyPr vert="horz" wrap="square" lIns="60036" tIns="30017" rIns="60036" bIns="3001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624" y="519116"/>
            <a:ext cx="1844675" cy="4018619"/>
          </a:xfrm>
          <a:prstGeom prst="rect">
            <a:avLst/>
          </a:prstGeom>
          <a:noFill/>
          <a:ln>
            <a:noFill/>
          </a:ln>
          <a:effectLst/>
          <a:extLst>
            <a:ext uri="{909E8E84-426E-40DD-AFC4-6F175D3DCCD1}"/>
            <a:ext uri="{91240B29-F687-4F45-9708-019B960494DF}"/>
            <a:ext uri="{AF507438-7753-43E0-B8FC-AC1667EBCBE1}"/>
          </a:extLst>
        </p:spPr>
        <p:txBody>
          <a:bodyPr lIns="60024" tIns="30013" rIns="60024" bIns="30013">
            <a:spAutoFit/>
          </a:bodyPr>
          <a:lstStyle/>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英文标题</a:t>
            </a:r>
            <a:r>
              <a:rPr lang="en-US" altLang="zh-CN" sz="800" dirty="0">
                <a:solidFill>
                  <a:srgbClr val="FFFFFF"/>
                </a:solidFill>
              </a:rPr>
              <a:t>:32-35pt  </a:t>
            </a: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6893" indent="-256893"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Medium</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6893" indent="-256893" algn="r" eaLnBrk="0" hangingPunct="0">
              <a:lnSpc>
                <a:spcPct val="75000"/>
              </a:lnSpc>
              <a:spcBef>
                <a:spcPct val="20000"/>
              </a:spcBef>
              <a:buFont typeface="Arial" pitchFamily="34" charset="0"/>
              <a:buNone/>
              <a:defRPr/>
            </a:pPr>
            <a:endParaRPr lang="en-US" altLang="zh-CN"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中文标题</a:t>
            </a:r>
            <a:r>
              <a:rPr lang="en-US" altLang="zh-CN" sz="800" dirty="0">
                <a:solidFill>
                  <a:srgbClr val="FFFFFF"/>
                </a:solidFill>
              </a:rPr>
              <a:t>:30-32pt  </a:t>
            </a: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黑体</a:t>
            </a:r>
          </a:p>
          <a:p>
            <a:pPr marL="256893" indent="-256893" algn="r" eaLnBrk="0" hangingPunct="0">
              <a:lnSpc>
                <a:spcPct val="125000"/>
              </a:lnSpc>
              <a:spcBef>
                <a:spcPct val="20000"/>
              </a:spcBef>
              <a:buFont typeface="Arial" pitchFamily="34" charset="0"/>
              <a:buNone/>
              <a:defRPr/>
            </a:pP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英文正文</a:t>
            </a:r>
            <a:r>
              <a:rPr lang="en-US" altLang="zh-CN" sz="800" dirty="0">
                <a:solidFill>
                  <a:srgbClr val="FFFFFF"/>
                </a:solidFill>
              </a:rPr>
              <a:t>:20-22pt</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子目录 </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 :18pt  </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6893" indent="-256893"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Regular</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6893" indent="-256893" algn="r" eaLnBrk="0" hangingPunct="0">
              <a:lnSpc>
                <a:spcPct val="75000"/>
              </a:lnSpc>
              <a:spcBef>
                <a:spcPct val="20000"/>
              </a:spcBef>
              <a:buFont typeface="Arial" pitchFamily="34" charset="0"/>
              <a:buNone/>
              <a:defRPr/>
            </a:pPr>
            <a:endParaRPr lang="en-US" altLang="zh-CN"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中文正文</a:t>
            </a:r>
            <a:r>
              <a:rPr lang="en-US" altLang="zh-CN" sz="800" dirty="0">
                <a:solidFill>
                  <a:srgbClr val="FFFFFF"/>
                </a:solidFill>
              </a:rPr>
              <a:t>:18-20pt</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子目录</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):18pt </a:t>
            </a:r>
            <a:endParaRPr lang="zh-CN" altLang="en-US" sz="800" dirty="0">
              <a:solidFill>
                <a:srgbClr val="FFFFFF"/>
              </a:solidFill>
            </a:endParaRP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6893" indent="-256893"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细黑体</a:t>
            </a:r>
            <a:r>
              <a:rPr lang="zh-CN" altLang="en-US" sz="800" b="1" dirty="0">
                <a:solidFill>
                  <a:srgbClr val="FFFFFF"/>
                </a:solidFill>
                <a:latin typeface="Arial" pitchFamily="34" charset="0"/>
                <a:ea typeface="华文细黑" pitchFamily="2" charset="-122"/>
              </a:rPr>
              <a:t> </a:t>
            </a:r>
          </a:p>
        </p:txBody>
      </p:sp>
      <p:grpSp>
        <p:nvGrpSpPr>
          <p:cNvPr id="22536" name="Group 16"/>
          <p:cNvGrpSpPr>
            <a:grpSpLocks/>
          </p:cNvGrpSpPr>
          <p:nvPr/>
        </p:nvGrpSpPr>
        <p:grpSpPr bwMode="auto">
          <a:xfrm>
            <a:off x="9324981" y="2633663"/>
            <a:ext cx="919163" cy="2417762"/>
            <a:chOff x="5839" y="2251"/>
            <a:chExt cx="579" cy="2031"/>
          </a:xfrm>
        </p:grpSpPr>
        <p:sp>
          <p:nvSpPr>
            <p:cNvPr id="10253" name="Rectangle 17"/>
            <p:cNvSpPr>
              <a:spLocks noChangeArrowheads="1"/>
            </p:cNvSpPr>
            <p:nvPr/>
          </p:nvSpPr>
          <p:spPr bwMode="auto">
            <a:xfrm>
              <a:off x="5839" y="3140"/>
              <a:ext cx="579" cy="246"/>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sz="1300" dirty="0">
                <a:solidFill>
                  <a:srgbClr val="000000"/>
                </a:solidFill>
              </a:endParaRPr>
            </a:p>
          </p:txBody>
        </p:sp>
        <p:grpSp>
          <p:nvGrpSpPr>
            <p:cNvPr id="22542" name="Group 18"/>
            <p:cNvGrpSpPr>
              <a:grpSpLocks/>
            </p:cNvGrpSpPr>
            <p:nvPr/>
          </p:nvGrpSpPr>
          <p:grpSpPr bwMode="auto">
            <a:xfrm>
              <a:off x="5893" y="2387"/>
              <a:ext cx="466" cy="115"/>
              <a:chOff x="5893" y="2387"/>
              <a:chExt cx="466" cy="115"/>
            </a:xfrm>
          </p:grpSpPr>
          <p:sp>
            <p:nvSpPr>
              <p:cNvPr id="1031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3" name="Group 23"/>
            <p:cNvGrpSpPr>
              <a:grpSpLocks/>
            </p:cNvGrpSpPr>
            <p:nvPr/>
          </p:nvGrpSpPr>
          <p:grpSpPr bwMode="auto">
            <a:xfrm>
              <a:off x="5893" y="2523"/>
              <a:ext cx="466" cy="115"/>
              <a:chOff x="5893" y="2523"/>
              <a:chExt cx="466" cy="115"/>
            </a:xfrm>
          </p:grpSpPr>
          <p:sp>
            <p:nvSpPr>
              <p:cNvPr id="1031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4" name="Group 28"/>
            <p:cNvGrpSpPr>
              <a:grpSpLocks/>
            </p:cNvGrpSpPr>
            <p:nvPr/>
          </p:nvGrpSpPr>
          <p:grpSpPr bwMode="auto">
            <a:xfrm>
              <a:off x="5893" y="2659"/>
              <a:ext cx="466" cy="115"/>
              <a:chOff x="5893" y="2659"/>
              <a:chExt cx="466" cy="115"/>
            </a:xfrm>
          </p:grpSpPr>
          <p:sp>
            <p:nvSpPr>
              <p:cNvPr id="1030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5" name="Group 33"/>
            <p:cNvGrpSpPr>
              <a:grpSpLocks/>
            </p:cNvGrpSpPr>
            <p:nvPr/>
          </p:nvGrpSpPr>
          <p:grpSpPr bwMode="auto">
            <a:xfrm>
              <a:off x="5893" y="2251"/>
              <a:ext cx="466" cy="119"/>
              <a:chOff x="5893" y="2251"/>
              <a:chExt cx="466" cy="119"/>
            </a:xfrm>
          </p:grpSpPr>
          <p:sp>
            <p:nvSpPr>
              <p:cNvPr id="1030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6" name="Group 38"/>
            <p:cNvGrpSpPr>
              <a:grpSpLocks/>
            </p:cNvGrpSpPr>
            <p:nvPr/>
          </p:nvGrpSpPr>
          <p:grpSpPr bwMode="auto">
            <a:xfrm>
              <a:off x="5893" y="2886"/>
              <a:ext cx="466" cy="115"/>
              <a:chOff x="5893" y="2886"/>
              <a:chExt cx="466" cy="115"/>
            </a:xfrm>
          </p:grpSpPr>
          <p:sp>
            <p:nvSpPr>
              <p:cNvPr id="1029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7" name="Group 43"/>
            <p:cNvGrpSpPr>
              <a:grpSpLocks/>
            </p:cNvGrpSpPr>
            <p:nvPr/>
          </p:nvGrpSpPr>
          <p:grpSpPr bwMode="auto">
            <a:xfrm>
              <a:off x="5893" y="3022"/>
              <a:ext cx="466" cy="115"/>
              <a:chOff x="5893" y="3022"/>
              <a:chExt cx="466" cy="115"/>
            </a:xfrm>
          </p:grpSpPr>
          <p:sp>
            <p:nvSpPr>
              <p:cNvPr id="1029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8" name="Group 48"/>
            <p:cNvGrpSpPr>
              <a:grpSpLocks/>
            </p:cNvGrpSpPr>
            <p:nvPr/>
          </p:nvGrpSpPr>
          <p:grpSpPr bwMode="auto">
            <a:xfrm>
              <a:off x="5893" y="3158"/>
              <a:ext cx="466" cy="115"/>
              <a:chOff x="5893" y="3158"/>
              <a:chExt cx="466" cy="115"/>
            </a:xfrm>
          </p:grpSpPr>
          <p:sp>
            <p:nvSpPr>
              <p:cNvPr id="1029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49" name="Group 53"/>
            <p:cNvGrpSpPr>
              <a:grpSpLocks/>
            </p:cNvGrpSpPr>
            <p:nvPr/>
          </p:nvGrpSpPr>
          <p:grpSpPr bwMode="auto">
            <a:xfrm>
              <a:off x="5893" y="3385"/>
              <a:ext cx="466" cy="115"/>
              <a:chOff x="5893" y="3385"/>
              <a:chExt cx="466" cy="115"/>
            </a:xfrm>
          </p:grpSpPr>
          <p:sp>
            <p:nvSpPr>
              <p:cNvPr id="10287" name="Rectangle 54"/>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8" name="Rectangle 55"/>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9" name="Rectangle 56"/>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0" name="Rectangle 57"/>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50" name="Group 58"/>
            <p:cNvGrpSpPr>
              <a:grpSpLocks/>
            </p:cNvGrpSpPr>
            <p:nvPr/>
          </p:nvGrpSpPr>
          <p:grpSpPr bwMode="auto">
            <a:xfrm>
              <a:off x="5893" y="3521"/>
              <a:ext cx="466" cy="115"/>
              <a:chOff x="5893" y="3521"/>
              <a:chExt cx="466" cy="115"/>
            </a:xfrm>
          </p:grpSpPr>
          <p:sp>
            <p:nvSpPr>
              <p:cNvPr id="10283" name="Rectangle 59"/>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4" name="Rectangle 60"/>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5" name="Rectangle 61"/>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6" name="Rectangle 62"/>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51" name="Group 63"/>
            <p:cNvGrpSpPr>
              <a:grpSpLocks/>
            </p:cNvGrpSpPr>
            <p:nvPr/>
          </p:nvGrpSpPr>
          <p:grpSpPr bwMode="auto">
            <a:xfrm>
              <a:off x="5893" y="3657"/>
              <a:ext cx="466" cy="115"/>
              <a:chOff x="5893" y="3657"/>
              <a:chExt cx="466" cy="115"/>
            </a:xfrm>
          </p:grpSpPr>
          <p:sp>
            <p:nvSpPr>
              <p:cNvPr id="10279" name="Rectangle 64"/>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0" name="Rectangle 65"/>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1" name="Rectangle 66"/>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2" name="Rectangle 67"/>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52" name="Group 68"/>
            <p:cNvGrpSpPr>
              <a:grpSpLocks/>
            </p:cNvGrpSpPr>
            <p:nvPr/>
          </p:nvGrpSpPr>
          <p:grpSpPr bwMode="auto">
            <a:xfrm>
              <a:off x="5893" y="3884"/>
              <a:ext cx="466" cy="115"/>
              <a:chOff x="5893" y="3884"/>
              <a:chExt cx="466" cy="115"/>
            </a:xfrm>
          </p:grpSpPr>
          <p:sp>
            <p:nvSpPr>
              <p:cNvPr id="10275" name="Rectangle 69"/>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6" name="Rectangle 70"/>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7" name="Rectangle 71"/>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8" name="Rectangle 72"/>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53" name="Group 73"/>
            <p:cNvGrpSpPr>
              <a:grpSpLocks/>
            </p:cNvGrpSpPr>
            <p:nvPr/>
          </p:nvGrpSpPr>
          <p:grpSpPr bwMode="auto">
            <a:xfrm>
              <a:off x="5893" y="4026"/>
              <a:ext cx="466" cy="115"/>
              <a:chOff x="5893" y="4026"/>
              <a:chExt cx="466" cy="115"/>
            </a:xfrm>
          </p:grpSpPr>
          <p:sp>
            <p:nvSpPr>
              <p:cNvPr id="1027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22554" name="Group 78"/>
            <p:cNvGrpSpPr>
              <a:grpSpLocks/>
            </p:cNvGrpSpPr>
            <p:nvPr/>
          </p:nvGrpSpPr>
          <p:grpSpPr bwMode="auto">
            <a:xfrm>
              <a:off x="5893" y="4167"/>
              <a:ext cx="466" cy="115"/>
              <a:chOff x="5893" y="4167"/>
              <a:chExt cx="466" cy="115"/>
            </a:xfrm>
          </p:grpSpPr>
          <p:sp>
            <p:nvSpPr>
              <p:cNvPr id="1026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sp>
        <p:nvSpPr>
          <p:cNvPr id="10251" name="Rectangle 83"/>
          <p:cNvSpPr>
            <a:spLocks noChangeArrowheads="1"/>
          </p:cNvSpPr>
          <p:nvPr/>
        </p:nvSpPr>
        <p:spPr bwMode="auto">
          <a:xfrm>
            <a:off x="9251957" y="1006478"/>
            <a:ext cx="1192213" cy="971631"/>
          </a:xfrm>
          <a:prstGeom prst="rect">
            <a:avLst/>
          </a:prstGeom>
          <a:noFill/>
          <a:ln>
            <a:noFill/>
          </a:ln>
          <a:effectLst/>
          <a:extLst>
            <a:ext uri="{909E8E84-426E-40DD-AFC4-6F175D3DCCD1}"/>
            <a:ext uri="{91240B29-F687-4F45-9708-019B960494DF}"/>
            <a:ext uri="{AF507438-7753-43E0-B8FC-AC1667EBCBE1}"/>
          </a:extLst>
        </p:spPr>
        <p:txBody>
          <a:bodyPr lIns="60024" tIns="30013" rIns="60024" bIns="30013">
            <a:spAutoFit/>
          </a:bodyPr>
          <a:lstStyle/>
          <a:p>
            <a:pPr eaLnBrk="0" hangingPunct="0">
              <a:lnSpc>
                <a:spcPct val="120000"/>
              </a:lnSpc>
              <a:spcBef>
                <a:spcPct val="20000"/>
              </a:spcBef>
              <a:buFont typeface="Arial" pitchFamily="34" charset="0"/>
              <a:buNone/>
              <a:defRPr/>
            </a:pPr>
            <a:r>
              <a:rPr lang="zh-CN" altLang="en-US" sz="800" dirty="0">
                <a:solidFill>
                  <a:srgbClr val="FFFFFF"/>
                </a:solidFill>
              </a:rPr>
              <a:t>配色参考方案：</a:t>
            </a:r>
          </a:p>
          <a:p>
            <a:pPr eaLnBrk="0" hangingPunct="0">
              <a:lnSpc>
                <a:spcPct val="120000"/>
              </a:lnSpc>
              <a:spcBef>
                <a:spcPct val="20000"/>
              </a:spcBef>
              <a:buFont typeface="Arial" pitchFamily="34" charset="0"/>
              <a:buNone/>
              <a:defRPr/>
            </a:pPr>
            <a:r>
              <a:rPr lang="zh-CN" altLang="en-US" sz="800" dirty="0">
                <a:solidFill>
                  <a:srgbClr val="FFFFFF"/>
                </a:solidFill>
              </a:rPr>
              <a:t>建议同一页面内不超过四种颜色，以下是</a:t>
            </a:r>
            <a:r>
              <a:rPr lang="en-US" altLang="zh-CN" sz="800" dirty="0">
                <a:solidFill>
                  <a:srgbClr val="FFFFFF"/>
                </a:solidFill>
              </a:rPr>
              <a:t>13</a:t>
            </a:r>
            <a:r>
              <a:rPr lang="zh-CN" altLang="en-US" sz="800" dirty="0">
                <a:solidFill>
                  <a:srgbClr val="FFFFFF"/>
                </a:solidFill>
              </a:rPr>
              <a:t>组配色方案，同一页面内只选择一组使用。（仅供参考）</a:t>
            </a:r>
          </a:p>
        </p:txBody>
      </p:sp>
      <p:sp>
        <p:nvSpPr>
          <p:cNvPr id="10252" name="Rectangle 84"/>
          <p:cNvSpPr>
            <a:spLocks noChangeArrowheads="1"/>
          </p:cNvSpPr>
          <p:nvPr/>
        </p:nvSpPr>
        <p:spPr bwMode="auto">
          <a:xfrm>
            <a:off x="9251951" y="6350"/>
            <a:ext cx="1120775" cy="356078"/>
          </a:xfrm>
          <a:prstGeom prst="rect">
            <a:avLst/>
          </a:prstGeom>
          <a:noFill/>
          <a:ln>
            <a:noFill/>
          </a:ln>
          <a:effectLst/>
          <a:extLst>
            <a:ext uri="{909E8E84-426E-40DD-AFC4-6F175D3DCCD1}"/>
            <a:ext uri="{91240B29-F687-4F45-9708-019B960494DF}"/>
            <a:ext uri="{AF507438-7753-43E0-B8FC-AC1667EBCBE1}"/>
          </a:extLst>
        </p:spPr>
        <p:txBody>
          <a:bodyPr lIns="60024" tIns="30013" rIns="60024" bIns="30013">
            <a:spAutoFit/>
          </a:bodyPr>
          <a:lstStyle/>
          <a:p>
            <a:pPr>
              <a:lnSpc>
                <a:spcPct val="120000"/>
              </a:lnSpc>
              <a:buClr>
                <a:srgbClr val="777777"/>
              </a:buClr>
              <a:buSzPct val="60000"/>
              <a:buFont typeface="Wingdings" pitchFamily="2" charset="2"/>
              <a:buNone/>
              <a:defRPr/>
            </a:pPr>
            <a:r>
              <a:rPr lang="zh-CN" altLang="en-US" sz="800" dirty="0">
                <a:solidFill>
                  <a:srgbClr val="FFFFFF"/>
                </a:solidFill>
              </a:rPr>
              <a:t>客户或者合作伙伴的标志放在右上角</a:t>
            </a:r>
            <a:r>
              <a:rPr lang="en-US" altLang="zh-CN" sz="800" dirty="0">
                <a:solidFill>
                  <a:srgbClr val="FFFFFF"/>
                </a:solidFill>
              </a:rPr>
              <a:t>.</a:t>
            </a:r>
            <a:endParaRPr lang="zh-CN" altLang="en-US" sz="800" dirty="0">
              <a:solidFill>
                <a:srgbClr val="FFFFFF"/>
              </a:solidFill>
            </a:endParaRPr>
          </a:p>
        </p:txBody>
      </p:sp>
      <p:sp>
        <p:nvSpPr>
          <p:cNvPr id="79" name="Rectangle 21"/>
          <p:cNvSpPr>
            <a:spLocks noChangeArrowheads="1"/>
          </p:cNvSpPr>
          <p:nvPr/>
        </p:nvSpPr>
        <p:spPr bwMode="auto">
          <a:xfrm>
            <a:off x="3786190" y="4849817"/>
            <a:ext cx="1147076" cy="138499"/>
          </a:xfrm>
          <a:prstGeom prst="rect">
            <a:avLst/>
          </a:prstGeom>
          <a:noFill/>
          <a:ln w="9525" algn="ctr">
            <a:noFill/>
            <a:miter lim="800000"/>
            <a:headEnd/>
            <a:tailEnd/>
          </a:ln>
          <a:effectLst/>
        </p:spPr>
        <p:txBody>
          <a:bodyPr wrap="none" lIns="59991" tIns="0" rIns="59991" bIns="0">
            <a:spAutoFit/>
          </a:bodyPr>
          <a:lstStyle/>
          <a:p>
            <a:pPr defTabSz="600604" eaLnBrk="0" hangingPunct="0">
              <a:defRPr/>
            </a:pPr>
            <a:r>
              <a:rPr lang="en-US" altLang="zh-CN" sz="900" dirty="0">
                <a:solidFill>
                  <a:srgbClr val="000000"/>
                </a:solidFill>
                <a:latin typeface="FrutigerNext LT Medium"/>
                <a:ea typeface="华文细黑"/>
              </a:rPr>
              <a:t>Huawei Confidential</a:t>
            </a:r>
          </a:p>
        </p:txBody>
      </p:sp>
      <p:sp>
        <p:nvSpPr>
          <p:cNvPr id="81" name="Rectangle 5"/>
          <p:cNvSpPr>
            <a:spLocks noChangeArrowheads="1"/>
          </p:cNvSpPr>
          <p:nvPr/>
        </p:nvSpPr>
        <p:spPr bwMode="auto">
          <a:xfrm>
            <a:off x="6361113" y="4867277"/>
            <a:ext cx="1803400" cy="27622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900" dirty="0">
                <a:solidFill>
                  <a:srgbClr val="000000"/>
                </a:solidFill>
                <a:latin typeface="FrutigerNext LT Bold" pitchFamily="34" charset="0"/>
                <a:ea typeface="MS PGothic" pitchFamily="34" charset="-128"/>
              </a:rPr>
              <a:t> </a:t>
            </a:r>
            <a:fld id="{320AA36D-E65D-4137-A426-198296EE1116}" type="slidenum">
              <a:rPr lang="de-DE" altLang="zh-CN" sz="900">
                <a:solidFill>
                  <a:srgbClr val="000000"/>
                </a:solidFill>
                <a:latin typeface="FrutigerNext LT Bold" pitchFamily="34" charset="0"/>
                <a:ea typeface="MS PGothic" pitchFamily="34" charset="-128"/>
              </a:rPr>
              <a:pPr eaLnBrk="0" hangingPunct="0">
                <a:lnSpc>
                  <a:spcPct val="85000"/>
                </a:lnSpc>
                <a:defRPr/>
              </a:pPr>
              <a:t>‹#›</a:t>
            </a:fld>
            <a:endParaRPr lang="en-GB" altLang="zh-CN" sz="9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05" r:id="rId1"/>
    <p:sldLayoutId id="2147484158" r:id="rId2"/>
    <p:sldLayoutId id="2147484106" r:id="rId3"/>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5pPr>
      <a:lvl6pPr marL="34252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04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756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008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5552" indent="-255552" algn="l" rtl="0" eaLnBrk="0" fontAlgn="base" hangingPunct="0">
        <a:lnSpc>
          <a:spcPct val="140000"/>
        </a:lnSpc>
        <a:spcBef>
          <a:spcPct val="0"/>
        </a:spcBef>
        <a:spcAft>
          <a:spcPct val="0"/>
        </a:spcAft>
        <a:buClr>
          <a:srgbClr val="777777"/>
        </a:buClr>
        <a:buSzPct val="60000"/>
        <a:buFont typeface="Wingdings" pitchFamily="2" charset="2"/>
        <a:buChar char="l"/>
        <a:defRPr sz="1500">
          <a:solidFill>
            <a:schemeClr val="tx1"/>
          </a:solidFill>
          <a:latin typeface="+mn-lt"/>
          <a:ea typeface="黑体" pitchFamily="49" charset="-122"/>
          <a:cs typeface="+mn-cs"/>
        </a:defRPr>
      </a:lvl1pPr>
      <a:lvl2pPr marL="555546" indent="-21269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5542" indent="-169839"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mn-lt"/>
          <a:ea typeface="+mn-ea"/>
          <a:cs typeface="+mn-cs"/>
        </a:defRPr>
      </a:lvl3pPr>
      <a:lvl4pPr marL="1198393" indent="-169839" algn="l" rtl="0" eaLnBrk="0" fontAlgn="base" hangingPunct="0">
        <a:lnSpc>
          <a:spcPct val="140000"/>
        </a:lnSpc>
        <a:spcBef>
          <a:spcPct val="0"/>
        </a:spcBef>
        <a:spcAft>
          <a:spcPct val="0"/>
        </a:spcAft>
        <a:buChar char="–"/>
        <a:defRPr sz="1000">
          <a:solidFill>
            <a:schemeClr val="tx1"/>
          </a:solidFill>
          <a:latin typeface="+mn-lt"/>
          <a:ea typeface="+mn-ea"/>
          <a:cs typeface="+mn-cs"/>
        </a:defRPr>
      </a:lvl4pPr>
      <a:lvl5pPr marL="1541245" indent="-169839" algn="l" rtl="0" eaLnBrk="0" fontAlgn="base" hangingPunct="0">
        <a:lnSpc>
          <a:spcPct val="140000"/>
        </a:lnSpc>
        <a:spcBef>
          <a:spcPct val="0"/>
        </a:spcBef>
        <a:spcAft>
          <a:spcPct val="0"/>
        </a:spcAft>
        <a:buFont typeface="Arial" pitchFamily="34" charset="0"/>
        <a:buChar char="~"/>
        <a:defRPr sz="900">
          <a:solidFill>
            <a:schemeClr val="tx1"/>
          </a:solidFill>
          <a:latin typeface="+mn-lt"/>
          <a:ea typeface="+mn-ea"/>
          <a:cs typeface="+mn-cs"/>
        </a:defRPr>
      </a:lvl5pPr>
      <a:lvl6pPr marL="1883876" indent="-171263"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6399" indent="-171263"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68922" indent="-171263"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1444" indent="-171263"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046" rtl="0" eaLnBrk="1" latinLnBrk="0" hangingPunct="1">
        <a:defRPr sz="1300" kern="1200">
          <a:solidFill>
            <a:schemeClr val="tx1"/>
          </a:solidFill>
          <a:latin typeface="+mn-lt"/>
          <a:ea typeface="+mn-ea"/>
          <a:cs typeface="+mn-cs"/>
        </a:defRPr>
      </a:lvl1pPr>
      <a:lvl2pPr marL="342527" algn="l" defTabSz="685046" rtl="0" eaLnBrk="1" latinLnBrk="0" hangingPunct="1">
        <a:defRPr sz="1300" kern="1200">
          <a:solidFill>
            <a:schemeClr val="tx1"/>
          </a:solidFill>
          <a:latin typeface="+mn-lt"/>
          <a:ea typeface="+mn-ea"/>
          <a:cs typeface="+mn-cs"/>
        </a:defRPr>
      </a:lvl2pPr>
      <a:lvl3pPr marL="685046" algn="l" defTabSz="685046" rtl="0" eaLnBrk="1" latinLnBrk="0" hangingPunct="1">
        <a:defRPr sz="1300" kern="1200">
          <a:solidFill>
            <a:schemeClr val="tx1"/>
          </a:solidFill>
          <a:latin typeface="+mn-lt"/>
          <a:ea typeface="+mn-ea"/>
          <a:cs typeface="+mn-cs"/>
        </a:defRPr>
      </a:lvl3pPr>
      <a:lvl4pPr marL="1027569" algn="l" defTabSz="685046" rtl="0" eaLnBrk="1" latinLnBrk="0" hangingPunct="1">
        <a:defRPr sz="1300" kern="1200">
          <a:solidFill>
            <a:schemeClr val="tx1"/>
          </a:solidFill>
          <a:latin typeface="+mn-lt"/>
          <a:ea typeface="+mn-ea"/>
          <a:cs typeface="+mn-cs"/>
        </a:defRPr>
      </a:lvl4pPr>
      <a:lvl5pPr marL="1370089" algn="l" defTabSz="685046" rtl="0" eaLnBrk="1" latinLnBrk="0" hangingPunct="1">
        <a:defRPr sz="1300" kern="1200">
          <a:solidFill>
            <a:schemeClr val="tx1"/>
          </a:solidFill>
          <a:latin typeface="+mn-lt"/>
          <a:ea typeface="+mn-ea"/>
          <a:cs typeface="+mn-cs"/>
        </a:defRPr>
      </a:lvl5pPr>
      <a:lvl6pPr marL="1712614" algn="l" defTabSz="685046" rtl="0" eaLnBrk="1" latinLnBrk="0" hangingPunct="1">
        <a:defRPr sz="1300" kern="1200">
          <a:solidFill>
            <a:schemeClr val="tx1"/>
          </a:solidFill>
          <a:latin typeface="+mn-lt"/>
          <a:ea typeface="+mn-ea"/>
          <a:cs typeface="+mn-cs"/>
        </a:defRPr>
      </a:lvl6pPr>
      <a:lvl7pPr marL="2055139" algn="l" defTabSz="685046" rtl="0" eaLnBrk="1" latinLnBrk="0" hangingPunct="1">
        <a:defRPr sz="1300" kern="1200">
          <a:solidFill>
            <a:schemeClr val="tx1"/>
          </a:solidFill>
          <a:latin typeface="+mn-lt"/>
          <a:ea typeface="+mn-ea"/>
          <a:cs typeface="+mn-cs"/>
        </a:defRPr>
      </a:lvl7pPr>
      <a:lvl8pPr marL="2397660" algn="l" defTabSz="685046" rtl="0" eaLnBrk="1" latinLnBrk="0" hangingPunct="1">
        <a:defRPr sz="1300" kern="1200">
          <a:solidFill>
            <a:schemeClr val="tx1"/>
          </a:solidFill>
          <a:latin typeface="+mn-lt"/>
          <a:ea typeface="+mn-ea"/>
          <a:cs typeface="+mn-cs"/>
        </a:defRPr>
      </a:lvl8pPr>
      <a:lvl9pPr marL="2740182" algn="l" defTabSz="685046" rtl="0" eaLnBrk="1" latinLnBrk="0" hangingPunct="1">
        <a:defRPr sz="13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3554" name="Picture 192" descr="内页元素3-1"/>
          <p:cNvPicPr>
            <a:picLocks noChangeAspect="1" noChangeArrowheads="1"/>
          </p:cNvPicPr>
          <p:nvPr/>
        </p:nvPicPr>
        <p:blipFill>
          <a:blip r:embed="rId7"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3" y="4849815"/>
            <a:ext cx="1759688" cy="197613"/>
          </a:xfrm>
          <a:prstGeom prst="rect">
            <a:avLst/>
          </a:prstGeom>
          <a:noFill/>
          <a:ln w="9525">
            <a:noFill/>
            <a:miter lim="800000"/>
            <a:headEnd/>
            <a:tailEnd/>
          </a:ln>
        </p:spPr>
        <p:txBody>
          <a:bodyPr wrap="none" lIns="58535" tIns="29271" rIns="58535" bIns="29271">
            <a:spAutoFit/>
          </a:bodyPr>
          <a:lstStyle/>
          <a:p>
            <a:pPr defTabSz="586934"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74882751-EBD1-4010-A415-490CDCBE53BC}" type="slidenum">
              <a:rPr lang="de-DE" altLang="zh-CN"/>
              <a:pPr>
                <a:defRPr/>
              </a:pPr>
              <a:t>‹#›</a:t>
            </a:fld>
            <a:endParaRPr lang="en-GB" altLang="zh-CN"/>
          </a:p>
        </p:txBody>
      </p:sp>
      <p:grpSp>
        <p:nvGrpSpPr>
          <p:cNvPr id="23557" name="Group 195"/>
          <p:cNvGrpSpPr>
            <a:grpSpLocks/>
          </p:cNvGrpSpPr>
          <p:nvPr/>
        </p:nvGrpSpPr>
        <p:grpSpPr bwMode="auto">
          <a:xfrm>
            <a:off x="0" y="4660900"/>
            <a:ext cx="9144000" cy="476250"/>
            <a:chOff x="0" y="3920"/>
            <a:chExt cx="7682" cy="400"/>
          </a:xfrm>
        </p:grpSpPr>
        <p:pic>
          <p:nvPicPr>
            <p:cNvPr id="23612" name="Picture 196" descr="图片1"/>
            <p:cNvPicPr>
              <a:picLocks noChangeAspect="1" noChangeArrowheads="1"/>
            </p:cNvPicPr>
            <p:nvPr/>
          </p:nvPicPr>
          <p:blipFill>
            <a:blip r:embed="rId8" cstate="print"/>
            <a:srcRect/>
            <a:stretch>
              <a:fillRect/>
            </a:stretch>
          </p:blipFill>
          <p:spPr bwMode="auto">
            <a:xfrm>
              <a:off x="0" y="3920"/>
              <a:ext cx="5760" cy="400"/>
            </a:xfrm>
            <a:prstGeom prst="rect">
              <a:avLst/>
            </a:prstGeom>
            <a:noFill/>
            <a:ln w="9525">
              <a:noFill/>
              <a:miter lim="800000"/>
              <a:headEnd/>
              <a:tailEnd/>
            </a:ln>
          </p:spPr>
        </p:pic>
        <p:pic>
          <p:nvPicPr>
            <p:cNvPr id="23613" name="Picture 197" descr="图片1"/>
            <p:cNvPicPr>
              <a:picLocks noChangeAspect="1" noChangeArrowheads="1"/>
            </p:cNvPicPr>
            <p:nvPr/>
          </p:nvPicPr>
          <p:blipFill>
            <a:blip r:embed="rId8" cstate="print"/>
            <a:srcRect/>
            <a:stretch>
              <a:fillRect/>
            </a:stretch>
          </p:blipFill>
          <p:spPr bwMode="auto">
            <a:xfrm>
              <a:off x="1539" y="3920"/>
              <a:ext cx="5760" cy="400"/>
            </a:xfrm>
            <a:prstGeom prst="rect">
              <a:avLst/>
            </a:prstGeom>
            <a:noFill/>
            <a:ln w="9525">
              <a:noFill/>
              <a:miter lim="800000"/>
              <a:headEnd/>
              <a:tailEnd/>
            </a:ln>
          </p:spPr>
        </p:pic>
        <p:pic>
          <p:nvPicPr>
            <p:cNvPr id="23614" name="Picture 198" descr="图片1"/>
            <p:cNvPicPr>
              <a:picLocks noChangeAspect="1" noChangeArrowheads="1"/>
            </p:cNvPicPr>
            <p:nvPr/>
          </p:nvPicPr>
          <p:blipFill>
            <a:blip r:embed="rId9"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5" y="4841877"/>
            <a:ext cx="2099525" cy="197613"/>
          </a:xfrm>
          <a:prstGeom prst="rect">
            <a:avLst/>
          </a:prstGeom>
          <a:noFill/>
          <a:ln w="9525">
            <a:noFill/>
            <a:miter lim="800000"/>
            <a:headEnd/>
            <a:tailEnd/>
          </a:ln>
        </p:spPr>
        <p:txBody>
          <a:bodyPr wrap="none" lIns="58535" tIns="29271" rIns="58535" bIns="29271">
            <a:spAutoFit/>
          </a:bodyPr>
          <a:lstStyle/>
          <a:p>
            <a:pPr defTabSz="586934"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6934" eaLnBrk="0" hangingPunct="0">
              <a:lnSpc>
                <a:spcPct val="85000"/>
              </a:lnSpc>
              <a:defRPr/>
            </a:pPr>
            <a:endParaRPr lang="de-DE" altLang="zh-CN" sz="700" dirty="0">
              <a:solidFill>
                <a:srgbClr val="000000"/>
              </a:solidFill>
              <a:latin typeface="Arial" charset="0"/>
              <a:ea typeface="ＭＳ Ｐゴシック" pitchFamily="34" charset="-128"/>
            </a:endParaRPr>
          </a:p>
          <a:p>
            <a:pPr defTabSz="586934" eaLnBrk="0" hangingPunct="0">
              <a:lnSpc>
                <a:spcPct val="85000"/>
              </a:lnSpc>
              <a:defRPr/>
            </a:pPr>
            <a:r>
              <a:rPr lang="de-DE" altLang="zh-CN" sz="700" dirty="0">
                <a:solidFill>
                  <a:srgbClr val="000000"/>
                </a:solidFill>
                <a:latin typeface="Arial" charset="0"/>
                <a:ea typeface="ＭＳ Ｐゴシック" pitchFamily="34" charset="-128"/>
              </a:rPr>
              <a:t>Page </a:t>
            </a:r>
            <a:fld id="{F9E8FB87-C26A-4C7D-A00B-42505C95BB68}" type="slidenum">
              <a:rPr lang="de-DE" altLang="zh-CN" sz="700">
                <a:solidFill>
                  <a:srgbClr val="000000"/>
                </a:solidFill>
                <a:latin typeface="Arial" charset="0"/>
                <a:ea typeface="ＭＳ Ｐゴシック" pitchFamily="34" charset="-128"/>
              </a:rPr>
              <a:pPr defTabSz="586934"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23560" name="Picture 201" descr="图片3副本"/>
          <p:cNvPicPr>
            <a:picLocks noChangeAspect="1" noChangeArrowheads="1"/>
          </p:cNvPicPr>
          <p:nvPr/>
        </p:nvPicPr>
        <p:blipFill>
          <a:blip r:embed="rId10" cstate="print"/>
          <a:srcRect/>
          <a:stretch>
            <a:fillRect/>
          </a:stretch>
        </p:blipFill>
        <p:spPr bwMode="auto">
          <a:xfrm>
            <a:off x="7634289" y="4789490"/>
            <a:ext cx="971550" cy="230187"/>
          </a:xfrm>
          <a:prstGeom prst="rect">
            <a:avLst/>
          </a:prstGeom>
          <a:noFill/>
          <a:ln w="9525">
            <a:noFill/>
            <a:miter lim="800000"/>
            <a:headEnd/>
            <a:tailEnd/>
          </a:ln>
        </p:spPr>
      </p:pic>
      <p:sp>
        <p:nvSpPr>
          <p:cNvPr id="23561"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11" tIns="34145" rIns="68311" bIns="34145" numCol="1" anchor="ctr" anchorCtr="0" compatLnSpc="1">
            <a:prstTxWarp prst="textNoShape">
              <a:avLst/>
            </a:prstTxWarp>
          </a:bodyPr>
          <a:lstStyle/>
          <a:p>
            <a:pPr lvl="0"/>
            <a:r>
              <a:rPr lang="zh-CN" altLang="en-US" smtClean="0"/>
              <a:t>单击此处编辑母版标题样式</a:t>
            </a:r>
          </a:p>
        </p:txBody>
      </p:sp>
      <p:sp>
        <p:nvSpPr>
          <p:cNvPr id="23562"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11" tIns="34145" rIns="68311" bIns="3414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587" tIns="32787" rIns="65587" bIns="32787"/>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3797"/>
            <a:ext cx="919162" cy="238222"/>
          </a:xfrm>
          <a:prstGeom prst="rect">
            <a:avLst/>
          </a:prstGeom>
          <a:solidFill>
            <a:srgbClr val="F8F8F8"/>
          </a:solidFill>
          <a:ln w="9525" algn="ctr">
            <a:noFill/>
            <a:miter lim="800000"/>
            <a:headEnd/>
            <a:tailEnd/>
          </a:ln>
          <a:effectLst/>
        </p:spPr>
        <p:txBody>
          <a:bodyPr lIns="68302" tIns="34139" rIns="68302" bIns="34139" anchor="ctr">
            <a:spAutoFit/>
          </a:bodyPr>
          <a:lstStyle/>
          <a:p>
            <a:pPr algn="ctr" defTabSz="655841"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23565"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66"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67"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68"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69"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70"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71"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72"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grpSp>
        <p:nvGrpSpPr>
          <p:cNvPr id="23573"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1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87" tIns="32787" rIns="65587" bIns="32787"/>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587" tIns="32787" rIns="65587" bIns="32787"/>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176"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362"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527"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8708"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3954"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5219" indent="-169839" algn="l" rtl="0" eaLnBrk="0" fontAlgn="base" hangingPunct="0">
        <a:spcBef>
          <a:spcPct val="20000"/>
        </a:spcBef>
        <a:spcAft>
          <a:spcPct val="0"/>
        </a:spcAft>
        <a:buChar char="–"/>
        <a:defRPr sz="1100">
          <a:solidFill>
            <a:schemeClr val="tx1"/>
          </a:solidFill>
          <a:latin typeface="+mn-lt"/>
          <a:ea typeface="+mn-ea"/>
        </a:defRPr>
      </a:lvl4pPr>
      <a:lvl5pPr marL="1536482"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79593" indent="-171080" algn="l" rtl="0" fontAlgn="base">
        <a:spcBef>
          <a:spcPct val="20000"/>
        </a:spcBef>
        <a:spcAft>
          <a:spcPct val="0"/>
        </a:spcAft>
        <a:buFont typeface="Arial" charset="0"/>
        <a:buChar char="~"/>
        <a:defRPr sz="1100">
          <a:solidFill>
            <a:schemeClr val="tx1"/>
          </a:solidFill>
          <a:latin typeface="+mn-lt"/>
          <a:ea typeface="+mn-ea"/>
        </a:defRPr>
      </a:lvl6pPr>
      <a:lvl7pPr marL="2221778" indent="-171080" algn="l" rtl="0" fontAlgn="base">
        <a:spcBef>
          <a:spcPct val="20000"/>
        </a:spcBef>
        <a:spcAft>
          <a:spcPct val="0"/>
        </a:spcAft>
        <a:buFont typeface="Arial" charset="0"/>
        <a:buChar char="~"/>
        <a:defRPr sz="1100">
          <a:solidFill>
            <a:schemeClr val="tx1"/>
          </a:solidFill>
          <a:latin typeface="+mn-lt"/>
          <a:ea typeface="+mn-ea"/>
        </a:defRPr>
      </a:lvl7pPr>
      <a:lvl8pPr marL="2563958" indent="-171080" algn="l" rtl="0" fontAlgn="base">
        <a:spcBef>
          <a:spcPct val="20000"/>
        </a:spcBef>
        <a:spcAft>
          <a:spcPct val="0"/>
        </a:spcAft>
        <a:buFont typeface="Arial" charset="0"/>
        <a:buChar char="~"/>
        <a:defRPr sz="1100">
          <a:solidFill>
            <a:schemeClr val="tx1"/>
          </a:solidFill>
          <a:latin typeface="+mn-lt"/>
          <a:ea typeface="+mn-ea"/>
        </a:defRPr>
      </a:lvl8pPr>
      <a:lvl9pPr marL="2906133" indent="-171080"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362" rtl="0" eaLnBrk="1" latinLnBrk="0" hangingPunct="1">
        <a:defRPr sz="1300" kern="1200">
          <a:solidFill>
            <a:schemeClr val="tx1"/>
          </a:solidFill>
          <a:latin typeface="+mn-lt"/>
          <a:ea typeface="+mn-ea"/>
          <a:cs typeface="+mn-cs"/>
        </a:defRPr>
      </a:lvl1pPr>
      <a:lvl2pPr marL="342176" algn="l" defTabSz="684362" rtl="0" eaLnBrk="1" latinLnBrk="0" hangingPunct="1">
        <a:defRPr sz="1300" kern="1200">
          <a:solidFill>
            <a:schemeClr val="tx1"/>
          </a:solidFill>
          <a:latin typeface="+mn-lt"/>
          <a:ea typeface="+mn-ea"/>
          <a:cs typeface="+mn-cs"/>
        </a:defRPr>
      </a:lvl2pPr>
      <a:lvl3pPr marL="684362" algn="l" defTabSz="684362" rtl="0" eaLnBrk="1" latinLnBrk="0" hangingPunct="1">
        <a:defRPr sz="1300" kern="1200">
          <a:solidFill>
            <a:schemeClr val="tx1"/>
          </a:solidFill>
          <a:latin typeface="+mn-lt"/>
          <a:ea typeface="+mn-ea"/>
          <a:cs typeface="+mn-cs"/>
        </a:defRPr>
      </a:lvl3pPr>
      <a:lvl4pPr marL="1026527" algn="l" defTabSz="684362" rtl="0" eaLnBrk="1" latinLnBrk="0" hangingPunct="1">
        <a:defRPr sz="1300" kern="1200">
          <a:solidFill>
            <a:schemeClr val="tx1"/>
          </a:solidFill>
          <a:latin typeface="+mn-lt"/>
          <a:ea typeface="+mn-ea"/>
          <a:cs typeface="+mn-cs"/>
        </a:defRPr>
      </a:lvl4pPr>
      <a:lvl5pPr marL="1368708" algn="l" defTabSz="684362" rtl="0" eaLnBrk="1" latinLnBrk="0" hangingPunct="1">
        <a:defRPr sz="1300" kern="1200">
          <a:solidFill>
            <a:schemeClr val="tx1"/>
          </a:solidFill>
          <a:latin typeface="+mn-lt"/>
          <a:ea typeface="+mn-ea"/>
          <a:cs typeface="+mn-cs"/>
        </a:defRPr>
      </a:lvl5pPr>
      <a:lvl6pPr marL="1710890" algn="l" defTabSz="684362" rtl="0" eaLnBrk="1" latinLnBrk="0" hangingPunct="1">
        <a:defRPr sz="1300" kern="1200">
          <a:solidFill>
            <a:schemeClr val="tx1"/>
          </a:solidFill>
          <a:latin typeface="+mn-lt"/>
          <a:ea typeface="+mn-ea"/>
          <a:cs typeface="+mn-cs"/>
        </a:defRPr>
      </a:lvl6pPr>
      <a:lvl7pPr marL="2053063" algn="l" defTabSz="684362" rtl="0" eaLnBrk="1" latinLnBrk="0" hangingPunct="1">
        <a:defRPr sz="1300" kern="1200">
          <a:solidFill>
            <a:schemeClr val="tx1"/>
          </a:solidFill>
          <a:latin typeface="+mn-lt"/>
          <a:ea typeface="+mn-ea"/>
          <a:cs typeface="+mn-cs"/>
        </a:defRPr>
      </a:lvl7pPr>
      <a:lvl8pPr marL="2395241" algn="l" defTabSz="684362" rtl="0" eaLnBrk="1" latinLnBrk="0" hangingPunct="1">
        <a:defRPr sz="1300" kern="1200">
          <a:solidFill>
            <a:schemeClr val="tx1"/>
          </a:solidFill>
          <a:latin typeface="+mn-lt"/>
          <a:ea typeface="+mn-ea"/>
          <a:cs typeface="+mn-cs"/>
        </a:defRPr>
      </a:lvl8pPr>
      <a:lvl9pPr marL="2737417" algn="l" defTabSz="684362" rtl="0" eaLnBrk="1" latinLnBrk="0" hangingPunct="1">
        <a:defRPr sz="1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578" name="Picture 2" descr="内页元素3-1"/>
          <p:cNvPicPr>
            <a:picLocks noChangeAspect="1" noChangeArrowheads="1"/>
          </p:cNvPicPr>
          <p:nvPr/>
        </p:nvPicPr>
        <p:blipFill>
          <a:blip r:embed="rId8" cstate="print"/>
          <a:srcRect/>
          <a:stretch>
            <a:fillRect/>
          </a:stretch>
        </p:blipFill>
        <p:spPr bwMode="auto">
          <a:xfrm>
            <a:off x="1" y="0"/>
            <a:ext cx="9142413" cy="4870450"/>
          </a:xfrm>
          <a:prstGeom prst="rect">
            <a:avLst/>
          </a:prstGeom>
          <a:noFill/>
          <a:ln w="9525">
            <a:noFill/>
            <a:miter lim="800000"/>
            <a:headEnd/>
            <a:tailEnd/>
          </a:ln>
        </p:spPr>
      </p:pic>
      <p:sp>
        <p:nvSpPr>
          <p:cNvPr id="1918979" name="Text Box 3"/>
          <p:cNvSpPr txBox="1">
            <a:spLocks noChangeArrowheads="1"/>
          </p:cNvSpPr>
          <p:nvPr/>
        </p:nvSpPr>
        <p:spPr bwMode="auto">
          <a:xfrm>
            <a:off x="652463" y="4851402"/>
            <a:ext cx="1760094" cy="197809"/>
          </a:xfrm>
          <a:prstGeom prst="rect">
            <a:avLst/>
          </a:prstGeom>
          <a:noFill/>
          <a:ln w="9525">
            <a:noFill/>
            <a:miter lim="800000"/>
            <a:headEnd/>
            <a:tailEnd/>
          </a:ln>
        </p:spPr>
        <p:txBody>
          <a:bodyPr wrap="none" lIns="58736" tIns="29368" rIns="58736" bIns="29368">
            <a:spAutoFit/>
          </a:bodyPr>
          <a:lstStyle/>
          <a:p>
            <a:pPr defTabSz="587830" eaLnBrk="0" hangingPunct="0">
              <a:defRPr/>
            </a:pPr>
            <a:r>
              <a:rPr lang="en-US" altLang="zh-CN" sz="900" dirty="0">
                <a:solidFill>
                  <a:srgbClr val="000000"/>
                </a:solidFill>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5930900" y="4802192"/>
            <a:ext cx="1060450" cy="24288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700" b="0">
                <a:solidFill>
                  <a:srgbClr val="000000"/>
                </a:solidFill>
                <a:latin typeface="FrutigerNext LT Medium" pitchFamily="34" charset="0"/>
                <a:ea typeface="MS PGothic" pitchFamily="34" charset="-128"/>
              </a:defRPr>
            </a:lvl1pPr>
          </a:lstStyle>
          <a:p>
            <a:pPr>
              <a:defRPr/>
            </a:pPr>
            <a:endParaRPr lang="de-DE" altLang="zh-CN"/>
          </a:p>
          <a:p>
            <a:pPr>
              <a:defRPr/>
            </a:pPr>
            <a:r>
              <a:rPr lang="de-DE" altLang="zh-CN"/>
              <a:t>Page </a:t>
            </a:r>
            <a:fld id="{2BDF18FD-7464-435B-9B1A-87D5F87DABAE}" type="slidenum">
              <a:rPr lang="de-DE" altLang="zh-CN"/>
              <a:pPr>
                <a:defRPr/>
              </a:pPr>
              <a:t>‹#›</a:t>
            </a:fld>
            <a:endParaRPr lang="en-GB" altLang="zh-CN" dirty="0"/>
          </a:p>
        </p:txBody>
      </p:sp>
      <p:grpSp>
        <p:nvGrpSpPr>
          <p:cNvPr id="24581" name="Group 5"/>
          <p:cNvGrpSpPr>
            <a:grpSpLocks/>
          </p:cNvGrpSpPr>
          <p:nvPr/>
        </p:nvGrpSpPr>
        <p:grpSpPr bwMode="auto">
          <a:xfrm>
            <a:off x="0" y="4662488"/>
            <a:ext cx="9144000" cy="476250"/>
            <a:chOff x="0" y="3920"/>
            <a:chExt cx="7682" cy="400"/>
          </a:xfrm>
        </p:grpSpPr>
        <p:pic>
          <p:nvPicPr>
            <p:cNvPr id="24636" name="Picture 6" descr="图片1"/>
            <p:cNvPicPr>
              <a:picLocks noChangeAspect="1" noChangeArrowheads="1"/>
            </p:cNvPicPr>
            <p:nvPr/>
          </p:nvPicPr>
          <p:blipFill>
            <a:blip r:embed="rId9" cstate="print"/>
            <a:srcRect/>
            <a:stretch>
              <a:fillRect/>
            </a:stretch>
          </p:blipFill>
          <p:spPr bwMode="auto">
            <a:xfrm>
              <a:off x="0" y="3920"/>
              <a:ext cx="5760" cy="400"/>
            </a:xfrm>
            <a:prstGeom prst="rect">
              <a:avLst/>
            </a:prstGeom>
            <a:noFill/>
            <a:ln w="9525">
              <a:noFill/>
              <a:miter lim="800000"/>
              <a:headEnd/>
              <a:tailEnd/>
            </a:ln>
          </p:spPr>
        </p:pic>
        <p:pic>
          <p:nvPicPr>
            <p:cNvPr id="24637" name="Picture 7" descr="图片1"/>
            <p:cNvPicPr>
              <a:picLocks noChangeAspect="1" noChangeArrowheads="1"/>
            </p:cNvPicPr>
            <p:nvPr/>
          </p:nvPicPr>
          <p:blipFill>
            <a:blip r:embed="rId9" cstate="print"/>
            <a:srcRect/>
            <a:stretch>
              <a:fillRect/>
            </a:stretch>
          </p:blipFill>
          <p:spPr bwMode="auto">
            <a:xfrm>
              <a:off x="1539" y="3920"/>
              <a:ext cx="5760" cy="400"/>
            </a:xfrm>
            <a:prstGeom prst="rect">
              <a:avLst/>
            </a:prstGeom>
            <a:noFill/>
            <a:ln w="9525">
              <a:noFill/>
              <a:miter lim="800000"/>
              <a:headEnd/>
              <a:tailEnd/>
            </a:ln>
          </p:spPr>
        </p:pic>
        <p:pic>
          <p:nvPicPr>
            <p:cNvPr id="24638" name="Picture 8" descr="图片1"/>
            <p:cNvPicPr>
              <a:picLocks noChangeAspect="1" noChangeArrowheads="1"/>
            </p:cNvPicPr>
            <p:nvPr/>
          </p:nvPicPr>
          <p:blipFill>
            <a:blip r:embed="rId10" cstate="print"/>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652464" y="4843467"/>
            <a:ext cx="1830626" cy="197809"/>
          </a:xfrm>
          <a:prstGeom prst="rect">
            <a:avLst/>
          </a:prstGeom>
          <a:noFill/>
          <a:ln w="9525">
            <a:noFill/>
            <a:miter lim="800000"/>
            <a:headEnd/>
            <a:tailEnd/>
          </a:ln>
        </p:spPr>
        <p:txBody>
          <a:bodyPr wrap="none" lIns="58736" tIns="29368" rIns="58736" bIns="29368">
            <a:spAutoFit/>
          </a:bodyPr>
          <a:lstStyle/>
          <a:p>
            <a:pPr defTabSz="587830" eaLnBrk="0" hangingPunct="0">
              <a:defRPr/>
            </a:pPr>
            <a:r>
              <a:rPr lang="zh-CN" altLang="en-US" sz="900" b="1" dirty="0">
                <a:solidFill>
                  <a:srgbClr val="000000"/>
                </a:solidFill>
                <a:latin typeface="Arial" charset="0"/>
                <a:ea typeface="ＭＳ Ｐゴシック" pitchFamily="34" charset="-128"/>
              </a:rPr>
              <a:t>华为</a:t>
            </a:r>
            <a:r>
              <a:rPr lang="en-US" altLang="zh-CN" sz="900" b="1" dirty="0">
                <a:solidFill>
                  <a:srgbClr val="000000"/>
                </a:solidFill>
                <a:latin typeface="Arial" charset="0"/>
                <a:ea typeface="ＭＳ Ｐゴシック" pitchFamily="34" charset="-128"/>
              </a:rPr>
              <a:t>TECHNOLOGIES CO., LTD.</a:t>
            </a:r>
          </a:p>
        </p:txBody>
      </p:sp>
      <p:sp>
        <p:nvSpPr>
          <p:cNvPr id="1918986" name="Rectangle 10"/>
          <p:cNvSpPr>
            <a:spLocks noChangeArrowheads="1"/>
          </p:cNvSpPr>
          <p:nvPr/>
        </p:nvSpPr>
        <p:spPr bwMode="auto">
          <a:xfrm>
            <a:off x="5930900" y="4797429"/>
            <a:ext cx="1060450" cy="277813"/>
          </a:xfrm>
          <a:prstGeom prst="rect">
            <a:avLst/>
          </a:prstGeom>
          <a:noFill/>
          <a:ln w="9525">
            <a:noFill/>
            <a:miter lim="800000"/>
            <a:headEnd/>
            <a:tailEnd/>
          </a:ln>
          <a:effectLst/>
        </p:spPr>
        <p:txBody>
          <a:bodyPr lIns="0" tIns="0" rIns="0" bIns="0"/>
          <a:lstStyle/>
          <a:p>
            <a:pPr defTabSz="587830" eaLnBrk="0" hangingPunct="0">
              <a:lnSpc>
                <a:spcPct val="85000"/>
              </a:lnSpc>
              <a:defRPr/>
            </a:pPr>
            <a:endParaRPr lang="de-DE" altLang="zh-CN" sz="700" dirty="0">
              <a:solidFill>
                <a:srgbClr val="000000"/>
              </a:solidFill>
              <a:latin typeface="Arial" charset="0"/>
              <a:ea typeface="MS PGothic" pitchFamily="34" charset="-128"/>
            </a:endParaRPr>
          </a:p>
          <a:p>
            <a:pPr defTabSz="587830" eaLnBrk="0" hangingPunct="0">
              <a:lnSpc>
                <a:spcPct val="85000"/>
              </a:lnSpc>
              <a:defRPr/>
            </a:pPr>
            <a:r>
              <a:rPr lang="de-DE" altLang="zh-CN" sz="700" dirty="0">
                <a:solidFill>
                  <a:srgbClr val="000000"/>
                </a:solidFill>
                <a:latin typeface="Arial" charset="0"/>
                <a:ea typeface="MS PGothic" pitchFamily="34" charset="-128"/>
              </a:rPr>
              <a:t>Page </a:t>
            </a:r>
            <a:fld id="{2F90111B-78A7-4587-958D-B1BB61BBAA08}" type="slidenum">
              <a:rPr lang="de-DE" altLang="zh-CN" sz="700">
                <a:solidFill>
                  <a:srgbClr val="000000"/>
                </a:solidFill>
                <a:latin typeface="Arial" charset="0"/>
                <a:ea typeface="MS PGothic" pitchFamily="34" charset="-128"/>
              </a:rPr>
              <a:pPr defTabSz="587830" eaLnBrk="0" hangingPunct="0">
                <a:lnSpc>
                  <a:spcPct val="85000"/>
                </a:lnSpc>
                <a:defRPr/>
              </a:pPr>
              <a:t>‹#›</a:t>
            </a:fld>
            <a:endParaRPr lang="en-GB" altLang="zh-CN" sz="700" dirty="0">
              <a:solidFill>
                <a:srgbClr val="000000"/>
              </a:solidFill>
              <a:latin typeface="Arial" charset="0"/>
              <a:ea typeface="MS PGothic" pitchFamily="34" charset="-128"/>
            </a:endParaRPr>
          </a:p>
        </p:txBody>
      </p:sp>
      <p:pic>
        <p:nvPicPr>
          <p:cNvPr id="24584" name="Picture 11" descr="图片3副本"/>
          <p:cNvPicPr>
            <a:picLocks noChangeAspect="1" noChangeArrowheads="1"/>
          </p:cNvPicPr>
          <p:nvPr/>
        </p:nvPicPr>
        <p:blipFill>
          <a:blip r:embed="rId11" cstate="print"/>
          <a:srcRect/>
          <a:stretch>
            <a:fillRect/>
          </a:stretch>
        </p:blipFill>
        <p:spPr bwMode="auto">
          <a:xfrm>
            <a:off x="7634289" y="4789492"/>
            <a:ext cx="971550" cy="231775"/>
          </a:xfrm>
          <a:prstGeom prst="rect">
            <a:avLst/>
          </a:prstGeom>
          <a:noFill/>
          <a:ln w="9525">
            <a:noFill/>
            <a:miter lim="800000"/>
            <a:headEnd/>
            <a:tailEnd/>
          </a:ln>
        </p:spPr>
      </p:pic>
      <p:sp>
        <p:nvSpPr>
          <p:cNvPr id="24585" name="Rectangle 12"/>
          <p:cNvSpPr>
            <a:spLocks noGrp="1" noChangeArrowheads="1"/>
          </p:cNvSpPr>
          <p:nvPr>
            <p:ph type="title"/>
          </p:nvPr>
        </p:nvSpPr>
        <p:spPr bwMode="auto">
          <a:xfrm>
            <a:off x="585789" y="360365"/>
            <a:ext cx="8035925" cy="668337"/>
          </a:xfrm>
          <a:prstGeom prst="rect">
            <a:avLst/>
          </a:prstGeom>
          <a:noFill/>
          <a:ln w="9525" algn="ctr">
            <a:noFill/>
            <a:miter lim="800000"/>
            <a:headEnd/>
            <a:tailEnd/>
          </a:ln>
        </p:spPr>
        <p:txBody>
          <a:bodyPr vert="horz" wrap="square" lIns="68540" tIns="34270" rIns="68540" bIns="34270" numCol="1" anchor="ctr" anchorCtr="0" compatLnSpc="1">
            <a:prstTxWarp prst="textNoShape">
              <a:avLst/>
            </a:prstTxWarp>
          </a:bodyPr>
          <a:lstStyle/>
          <a:p>
            <a:pPr lvl="0"/>
            <a:r>
              <a:rPr lang="zh-CN" altLang="en-US" smtClean="0"/>
              <a:t>单击此处编辑母版标题样式</a:t>
            </a:r>
          </a:p>
        </p:txBody>
      </p:sp>
      <p:sp>
        <p:nvSpPr>
          <p:cNvPr id="24586" name="Rectangle 13"/>
          <p:cNvSpPr>
            <a:spLocks noGrp="1" noChangeArrowheads="1"/>
          </p:cNvSpPr>
          <p:nvPr>
            <p:ph type="body" idx="1"/>
          </p:nvPr>
        </p:nvSpPr>
        <p:spPr bwMode="auto">
          <a:xfrm>
            <a:off x="585789" y="1228727"/>
            <a:ext cx="8035925" cy="3394075"/>
          </a:xfrm>
          <a:prstGeom prst="rect">
            <a:avLst/>
          </a:prstGeom>
          <a:noFill/>
          <a:ln w="9525" algn="ctr">
            <a:noFill/>
            <a:miter lim="800000"/>
            <a:headEnd/>
            <a:tailEnd/>
          </a:ln>
        </p:spPr>
        <p:txBody>
          <a:bodyPr vert="horz" wrap="square" lIns="68540" tIns="34270" rIns="68540" bIns="3427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18990" name="Rectangle 14"/>
          <p:cNvSpPr>
            <a:spLocks noChangeArrowheads="1"/>
          </p:cNvSpPr>
          <p:nvPr/>
        </p:nvSpPr>
        <p:spPr bwMode="auto">
          <a:xfrm>
            <a:off x="-1843088" y="396875"/>
            <a:ext cx="1843088" cy="3979863"/>
          </a:xfrm>
          <a:prstGeom prst="rect">
            <a:avLst/>
          </a:prstGeom>
          <a:noFill/>
          <a:ln w="9525">
            <a:noFill/>
            <a:miter lim="800000"/>
            <a:headEnd/>
            <a:tailEnd/>
          </a:ln>
          <a:effectLst/>
        </p:spPr>
        <p:txBody>
          <a:bodyPr lIns="65811" tIns="32906" rIns="65811" bIns="32906"/>
          <a:lstStyle/>
          <a:p>
            <a:pPr marL="257027" indent="-257027" algn="r">
              <a:lnSpc>
                <a:spcPct val="125000"/>
              </a:lnSpc>
              <a:spcBef>
                <a:spcPct val="20000"/>
              </a:spcBef>
              <a:buClr>
                <a:srgbClr val="990000"/>
              </a:buClr>
              <a:defRPr/>
            </a:pPr>
            <a:r>
              <a:rPr lang="zh-CN" altLang="en-US" sz="900" dirty="0">
                <a:solidFill>
                  <a:srgbClr val="F8F8F8"/>
                </a:solidFill>
                <a:latin typeface="Arial" charset="0"/>
              </a:rPr>
              <a:t>英文标题</a:t>
            </a:r>
            <a:r>
              <a:rPr lang="en-US" altLang="zh-CN" sz="900" dirty="0">
                <a:solidFill>
                  <a:srgbClr val="F8F8F8"/>
                </a:solidFill>
                <a:latin typeface="Arial" charset="0"/>
              </a:rPr>
              <a:t>:32-35pt  </a:t>
            </a:r>
          </a:p>
          <a:p>
            <a:pPr marL="257027" indent="-257027"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 R153 G0 B0</a:t>
            </a:r>
          </a:p>
          <a:p>
            <a:pPr marL="257027" indent="-257027" algn="r">
              <a:lnSpc>
                <a:spcPct val="125000"/>
              </a:lnSpc>
              <a:spcBef>
                <a:spcPct val="20000"/>
              </a:spcBef>
              <a:buClr>
                <a:srgbClr val="990000"/>
              </a:buClr>
              <a:defRPr/>
            </a:pPr>
            <a:r>
              <a:rPr lang="zh-CN" altLang="en-US" sz="900" dirty="0">
                <a:solidFill>
                  <a:srgbClr val="F8F8F8"/>
                </a:solidFill>
                <a:latin typeface="FrutigerNext LT Medium" pitchFamily="34" charset="0"/>
              </a:rPr>
              <a:t>内部使用字体 </a:t>
            </a:r>
            <a:r>
              <a:rPr lang="en-US" altLang="zh-CN" sz="900" dirty="0">
                <a:solidFill>
                  <a:srgbClr val="F8F8F8"/>
                </a:solidFill>
                <a:latin typeface="FrutigerNext LT Medium" pitchFamily="34" charset="0"/>
              </a:rPr>
              <a:t>:</a:t>
            </a:r>
          </a:p>
          <a:p>
            <a:pPr marL="257027" indent="-257027" algn="r">
              <a:lnSpc>
                <a:spcPct val="125000"/>
              </a:lnSpc>
              <a:spcBef>
                <a:spcPct val="20000"/>
              </a:spcBef>
              <a:buClr>
                <a:srgbClr val="990000"/>
              </a:buClr>
              <a:defRPr/>
            </a:pPr>
            <a:r>
              <a:rPr lang="en-US" altLang="zh-CN" sz="900" dirty="0">
                <a:solidFill>
                  <a:srgbClr val="F8F8F8"/>
                </a:solidFill>
                <a:latin typeface="FrutigerNext LT Medium" pitchFamily="34" charset="0"/>
              </a:rPr>
              <a:t>FrutigerNext LT Medium</a:t>
            </a:r>
          </a:p>
          <a:p>
            <a:pPr marL="257027" indent="-257027" algn="r">
              <a:lnSpc>
                <a:spcPct val="125000"/>
              </a:lnSpc>
              <a:spcBef>
                <a:spcPct val="20000"/>
              </a:spcBef>
              <a:buClr>
                <a:srgbClr val="990000"/>
              </a:buClr>
              <a:defRPr/>
            </a:pPr>
            <a:r>
              <a:rPr lang="zh-CN" altLang="en-US" sz="900" dirty="0">
                <a:solidFill>
                  <a:srgbClr val="F8F8F8"/>
                </a:solidFill>
                <a:latin typeface="FrutigerNext LT Medium" pitchFamily="34" charset="0"/>
              </a:rPr>
              <a:t>外部使用字体 </a:t>
            </a:r>
            <a:r>
              <a:rPr lang="en-US" altLang="zh-CN" sz="900" dirty="0">
                <a:solidFill>
                  <a:srgbClr val="F8F8F8"/>
                </a:solidFill>
                <a:latin typeface="FrutigerNext LT Medium" pitchFamily="34" charset="0"/>
              </a:rPr>
              <a:t>: Arial</a:t>
            </a:r>
          </a:p>
          <a:p>
            <a:pPr marL="257027" indent="-257027" algn="r">
              <a:lnSpc>
                <a:spcPct val="75000"/>
              </a:lnSpc>
              <a:spcBef>
                <a:spcPct val="20000"/>
              </a:spcBef>
              <a:buClr>
                <a:srgbClr val="990000"/>
              </a:buClr>
              <a:defRPr/>
            </a:pPr>
            <a:endParaRPr lang="en-US" altLang="zh-CN" sz="900" dirty="0">
              <a:solidFill>
                <a:srgbClr val="F8F8F8"/>
              </a:solidFill>
              <a:latin typeface="Arial" charset="0"/>
            </a:endParaRPr>
          </a:p>
          <a:p>
            <a:pPr marL="257027" indent="-257027" algn="r">
              <a:lnSpc>
                <a:spcPct val="125000"/>
              </a:lnSpc>
              <a:spcBef>
                <a:spcPct val="20000"/>
              </a:spcBef>
              <a:buClr>
                <a:srgbClr val="990000"/>
              </a:buClr>
              <a:defRPr/>
            </a:pPr>
            <a:r>
              <a:rPr lang="zh-CN" altLang="en-US" sz="900" dirty="0">
                <a:solidFill>
                  <a:srgbClr val="F8F8F8"/>
                </a:solidFill>
                <a:latin typeface="Arial" charset="0"/>
              </a:rPr>
              <a:t>中文标题</a:t>
            </a:r>
            <a:r>
              <a:rPr lang="en-US" altLang="zh-CN" sz="900" dirty="0">
                <a:solidFill>
                  <a:srgbClr val="F8F8F8"/>
                </a:solidFill>
                <a:latin typeface="Arial" charset="0"/>
              </a:rPr>
              <a:t>:30-32pt  </a:t>
            </a:r>
          </a:p>
          <a:p>
            <a:pPr marL="257027" indent="-257027"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 R153 G0 B0</a:t>
            </a:r>
          </a:p>
          <a:p>
            <a:pPr marL="257027" indent="-257027" algn="r">
              <a:lnSpc>
                <a:spcPct val="125000"/>
              </a:lnSpc>
              <a:spcBef>
                <a:spcPct val="20000"/>
              </a:spcBef>
              <a:buClr>
                <a:srgbClr val="990000"/>
              </a:buClr>
              <a:defRPr/>
            </a:pPr>
            <a:r>
              <a:rPr lang="zh-CN" altLang="en-US" sz="900" dirty="0">
                <a:solidFill>
                  <a:srgbClr val="F8F8F8"/>
                </a:solidFill>
                <a:latin typeface="Arial" charset="0"/>
              </a:rPr>
              <a:t>字体</a:t>
            </a:r>
            <a:r>
              <a:rPr lang="en-US" altLang="zh-CN" sz="900" dirty="0">
                <a:solidFill>
                  <a:srgbClr val="F8F8F8"/>
                </a:solidFill>
                <a:latin typeface="Arial" charset="0"/>
              </a:rPr>
              <a:t>:</a:t>
            </a:r>
            <a:r>
              <a:rPr lang="zh-CN" altLang="en-US" sz="900" dirty="0">
                <a:solidFill>
                  <a:srgbClr val="F8F8F8"/>
                </a:solidFill>
                <a:latin typeface="Arial" charset="0"/>
              </a:rPr>
              <a:t>黑体</a:t>
            </a:r>
          </a:p>
          <a:p>
            <a:pPr marL="257027" indent="-257027" algn="r">
              <a:lnSpc>
                <a:spcPct val="125000"/>
              </a:lnSpc>
              <a:spcBef>
                <a:spcPct val="20000"/>
              </a:spcBef>
              <a:buClr>
                <a:srgbClr val="990000"/>
              </a:buClr>
              <a:defRPr/>
            </a:pPr>
            <a:endParaRPr lang="zh-CN" altLang="en-US" sz="900" dirty="0">
              <a:solidFill>
                <a:srgbClr val="F8F8F8"/>
              </a:solidFill>
              <a:latin typeface="Arial" charset="0"/>
            </a:endParaRPr>
          </a:p>
          <a:p>
            <a:pPr marL="257027" indent="-257027" algn="r">
              <a:lnSpc>
                <a:spcPct val="125000"/>
              </a:lnSpc>
              <a:spcBef>
                <a:spcPct val="20000"/>
              </a:spcBef>
              <a:buClr>
                <a:srgbClr val="990000"/>
              </a:buClr>
              <a:defRPr/>
            </a:pPr>
            <a:endParaRPr lang="zh-CN" altLang="en-US" sz="900" dirty="0">
              <a:solidFill>
                <a:srgbClr val="F8F8F8"/>
              </a:solidFill>
              <a:latin typeface="Arial" charset="0"/>
            </a:endParaRPr>
          </a:p>
          <a:p>
            <a:pPr marL="257027" indent="-257027" algn="r">
              <a:lnSpc>
                <a:spcPct val="125000"/>
              </a:lnSpc>
              <a:spcBef>
                <a:spcPct val="20000"/>
              </a:spcBef>
              <a:buClr>
                <a:srgbClr val="990000"/>
              </a:buClr>
              <a:defRPr/>
            </a:pPr>
            <a:endParaRPr lang="zh-CN" altLang="en-US" sz="900" dirty="0">
              <a:solidFill>
                <a:srgbClr val="F8F8F8"/>
              </a:solidFill>
              <a:latin typeface="Arial" charset="0"/>
            </a:endParaRPr>
          </a:p>
          <a:p>
            <a:pPr marL="257027" indent="-257027" algn="r">
              <a:lnSpc>
                <a:spcPct val="125000"/>
              </a:lnSpc>
              <a:spcBef>
                <a:spcPct val="20000"/>
              </a:spcBef>
              <a:buClr>
                <a:srgbClr val="990000"/>
              </a:buClr>
              <a:defRPr/>
            </a:pPr>
            <a:r>
              <a:rPr lang="zh-CN" altLang="en-US" sz="900" dirty="0">
                <a:solidFill>
                  <a:srgbClr val="F8F8F8"/>
                </a:solidFill>
                <a:latin typeface="Arial" charset="0"/>
              </a:rPr>
              <a:t>英文正文</a:t>
            </a:r>
            <a:r>
              <a:rPr lang="en-US" altLang="zh-CN" sz="900" dirty="0">
                <a:solidFill>
                  <a:srgbClr val="F8F8F8"/>
                </a:solidFill>
                <a:latin typeface="Arial" charset="0"/>
              </a:rPr>
              <a:t>:20-22pt</a:t>
            </a:r>
          </a:p>
          <a:p>
            <a:pPr marL="257027" indent="-257027" algn="r">
              <a:lnSpc>
                <a:spcPct val="125000"/>
              </a:lnSpc>
              <a:spcBef>
                <a:spcPct val="20000"/>
              </a:spcBef>
              <a:buClr>
                <a:srgbClr val="990000"/>
              </a:buClr>
              <a:defRPr/>
            </a:pPr>
            <a:r>
              <a:rPr lang="zh-CN" altLang="en-US" sz="900" dirty="0">
                <a:solidFill>
                  <a:srgbClr val="F8F8F8"/>
                </a:solidFill>
                <a:latin typeface="Arial" charset="0"/>
              </a:rPr>
              <a:t>子目录 </a:t>
            </a:r>
            <a:r>
              <a:rPr lang="en-US" altLang="zh-CN" sz="900" dirty="0">
                <a:solidFill>
                  <a:srgbClr val="F8F8F8"/>
                </a:solidFill>
                <a:latin typeface="Arial" charset="0"/>
              </a:rPr>
              <a:t>(2-5</a:t>
            </a:r>
            <a:r>
              <a:rPr lang="zh-CN" altLang="en-US" sz="900" dirty="0">
                <a:solidFill>
                  <a:srgbClr val="F8F8F8"/>
                </a:solidFill>
                <a:latin typeface="Arial" charset="0"/>
              </a:rPr>
              <a:t>级</a:t>
            </a:r>
            <a:r>
              <a:rPr lang="en-US" altLang="zh-CN" sz="900" dirty="0">
                <a:solidFill>
                  <a:srgbClr val="F8F8F8"/>
                </a:solidFill>
                <a:latin typeface="Arial" charset="0"/>
              </a:rPr>
              <a:t>) :18pt  </a:t>
            </a:r>
          </a:p>
          <a:p>
            <a:pPr marL="257027" indent="-257027"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a:t>
            </a:r>
            <a:r>
              <a:rPr lang="zh-CN" altLang="en-US" sz="900" dirty="0">
                <a:solidFill>
                  <a:srgbClr val="F8F8F8"/>
                </a:solidFill>
                <a:latin typeface="Arial" charset="0"/>
              </a:rPr>
              <a:t>黑色</a:t>
            </a:r>
          </a:p>
          <a:p>
            <a:pPr marL="257027" indent="-257027" algn="r">
              <a:lnSpc>
                <a:spcPct val="125000"/>
              </a:lnSpc>
              <a:spcBef>
                <a:spcPct val="20000"/>
              </a:spcBef>
              <a:buClr>
                <a:srgbClr val="990000"/>
              </a:buClr>
              <a:defRPr/>
            </a:pPr>
            <a:r>
              <a:rPr lang="zh-CN" altLang="en-US" sz="900" dirty="0">
                <a:solidFill>
                  <a:srgbClr val="F8F8F8"/>
                </a:solidFill>
                <a:latin typeface="FrutigerNext LT Medium" pitchFamily="34" charset="0"/>
              </a:rPr>
              <a:t>内部使用字体 </a:t>
            </a:r>
            <a:r>
              <a:rPr lang="en-US" altLang="zh-CN" sz="900" dirty="0">
                <a:solidFill>
                  <a:srgbClr val="F8F8F8"/>
                </a:solidFill>
                <a:latin typeface="FrutigerNext LT Medium" pitchFamily="34" charset="0"/>
              </a:rPr>
              <a:t>:</a:t>
            </a:r>
          </a:p>
          <a:p>
            <a:pPr marL="257027" indent="-257027" algn="r">
              <a:lnSpc>
                <a:spcPct val="125000"/>
              </a:lnSpc>
              <a:spcBef>
                <a:spcPct val="20000"/>
              </a:spcBef>
              <a:buClr>
                <a:srgbClr val="990000"/>
              </a:buClr>
              <a:defRPr/>
            </a:pPr>
            <a:r>
              <a:rPr lang="en-US" altLang="zh-CN" sz="900" dirty="0">
                <a:solidFill>
                  <a:srgbClr val="F8F8F8"/>
                </a:solidFill>
                <a:latin typeface="FrutigerNext LT Medium" pitchFamily="34" charset="0"/>
              </a:rPr>
              <a:t>FrutigerNext LT Regular</a:t>
            </a:r>
          </a:p>
          <a:p>
            <a:pPr marL="257027" indent="-257027" algn="r">
              <a:lnSpc>
                <a:spcPct val="125000"/>
              </a:lnSpc>
              <a:spcBef>
                <a:spcPct val="20000"/>
              </a:spcBef>
              <a:buClr>
                <a:srgbClr val="990000"/>
              </a:buClr>
              <a:defRPr/>
            </a:pPr>
            <a:r>
              <a:rPr lang="zh-CN" altLang="en-US" sz="900" dirty="0">
                <a:solidFill>
                  <a:srgbClr val="F8F8F8"/>
                </a:solidFill>
                <a:latin typeface="FrutigerNext LT Medium" pitchFamily="34" charset="0"/>
              </a:rPr>
              <a:t>外部使用字体 </a:t>
            </a:r>
            <a:r>
              <a:rPr lang="en-US" altLang="zh-CN" sz="900" dirty="0">
                <a:solidFill>
                  <a:srgbClr val="F8F8F8"/>
                </a:solidFill>
                <a:latin typeface="FrutigerNext LT Medium" pitchFamily="34" charset="0"/>
              </a:rPr>
              <a:t>: Arial</a:t>
            </a:r>
          </a:p>
          <a:p>
            <a:pPr marL="257027" indent="-257027" algn="r">
              <a:lnSpc>
                <a:spcPct val="75000"/>
              </a:lnSpc>
              <a:spcBef>
                <a:spcPct val="20000"/>
              </a:spcBef>
              <a:buClr>
                <a:srgbClr val="990000"/>
              </a:buClr>
              <a:defRPr/>
            </a:pPr>
            <a:endParaRPr lang="en-US" altLang="zh-CN" sz="900" dirty="0">
              <a:solidFill>
                <a:srgbClr val="F8F8F8"/>
              </a:solidFill>
              <a:latin typeface="Arial" charset="0"/>
            </a:endParaRPr>
          </a:p>
          <a:p>
            <a:pPr marL="257027" indent="-257027" algn="r">
              <a:lnSpc>
                <a:spcPct val="125000"/>
              </a:lnSpc>
              <a:spcBef>
                <a:spcPct val="20000"/>
              </a:spcBef>
              <a:buClr>
                <a:srgbClr val="990000"/>
              </a:buClr>
              <a:defRPr/>
            </a:pPr>
            <a:r>
              <a:rPr lang="zh-CN" altLang="en-US" sz="900" dirty="0">
                <a:solidFill>
                  <a:srgbClr val="F8F8F8"/>
                </a:solidFill>
                <a:latin typeface="Arial" charset="0"/>
              </a:rPr>
              <a:t>中文正文</a:t>
            </a:r>
            <a:r>
              <a:rPr lang="en-US" altLang="zh-CN" sz="900" dirty="0">
                <a:solidFill>
                  <a:srgbClr val="F8F8F8"/>
                </a:solidFill>
                <a:latin typeface="Arial" charset="0"/>
              </a:rPr>
              <a:t>:18-20pt</a:t>
            </a:r>
          </a:p>
          <a:p>
            <a:pPr marL="257027" indent="-257027" algn="r">
              <a:lnSpc>
                <a:spcPct val="125000"/>
              </a:lnSpc>
              <a:spcBef>
                <a:spcPct val="20000"/>
              </a:spcBef>
              <a:buClr>
                <a:srgbClr val="990000"/>
              </a:buClr>
              <a:defRPr/>
            </a:pPr>
            <a:r>
              <a:rPr lang="zh-CN" altLang="en-US" sz="900" dirty="0">
                <a:solidFill>
                  <a:srgbClr val="F8F8F8"/>
                </a:solidFill>
                <a:latin typeface="Arial" charset="0"/>
              </a:rPr>
              <a:t>子目录</a:t>
            </a:r>
            <a:r>
              <a:rPr lang="en-US" altLang="zh-CN" sz="900" dirty="0">
                <a:solidFill>
                  <a:srgbClr val="F8F8F8"/>
                </a:solidFill>
                <a:latin typeface="Arial" charset="0"/>
              </a:rPr>
              <a:t>(2-5</a:t>
            </a:r>
            <a:r>
              <a:rPr lang="zh-CN" altLang="en-US" sz="900" dirty="0">
                <a:solidFill>
                  <a:srgbClr val="F8F8F8"/>
                </a:solidFill>
                <a:latin typeface="Arial" charset="0"/>
              </a:rPr>
              <a:t>级</a:t>
            </a:r>
            <a:r>
              <a:rPr lang="en-US" altLang="zh-CN" sz="900" dirty="0">
                <a:solidFill>
                  <a:srgbClr val="F8F8F8"/>
                </a:solidFill>
                <a:latin typeface="Arial" charset="0"/>
              </a:rPr>
              <a:t>):18pt </a:t>
            </a:r>
          </a:p>
          <a:p>
            <a:pPr marL="257027" indent="-257027"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a:t>
            </a:r>
            <a:r>
              <a:rPr lang="zh-CN" altLang="en-US" sz="900" dirty="0">
                <a:solidFill>
                  <a:srgbClr val="F8F8F8"/>
                </a:solidFill>
                <a:latin typeface="Arial" charset="0"/>
              </a:rPr>
              <a:t>黑色</a:t>
            </a:r>
          </a:p>
          <a:p>
            <a:pPr marL="257027" indent="-257027" algn="r">
              <a:lnSpc>
                <a:spcPct val="125000"/>
              </a:lnSpc>
              <a:spcBef>
                <a:spcPct val="20000"/>
              </a:spcBef>
              <a:buClr>
                <a:srgbClr val="990000"/>
              </a:buClr>
              <a:defRPr/>
            </a:pPr>
            <a:r>
              <a:rPr lang="zh-CN" altLang="en-US" sz="900" dirty="0">
                <a:solidFill>
                  <a:srgbClr val="F8F8F8"/>
                </a:solidFill>
                <a:latin typeface="Arial" charset="0"/>
              </a:rPr>
              <a:t>字体</a:t>
            </a:r>
            <a:r>
              <a:rPr lang="en-US" altLang="zh-CN" sz="900" dirty="0">
                <a:solidFill>
                  <a:srgbClr val="F8F8F8"/>
                </a:solidFill>
                <a:latin typeface="Arial" charset="0"/>
              </a:rPr>
              <a:t>:</a:t>
            </a:r>
            <a:r>
              <a:rPr lang="zh-CN" altLang="en-US" sz="900" dirty="0">
                <a:solidFill>
                  <a:srgbClr val="F8F8F8"/>
                </a:solidFill>
                <a:latin typeface="Arial" charset="0"/>
              </a:rPr>
              <a:t>细黑体 </a:t>
            </a:r>
            <a:endParaRPr lang="zh-CN" altLang="en-US" sz="900" dirty="0">
              <a:solidFill>
                <a:srgbClr val="080808"/>
              </a:solidFill>
              <a:latin typeface="Arial" charset="0"/>
            </a:endParaRPr>
          </a:p>
        </p:txBody>
      </p:sp>
      <p:sp>
        <p:nvSpPr>
          <p:cNvPr id="1918991" name="Rectangle 15"/>
          <p:cNvSpPr>
            <a:spLocks noChangeArrowheads="1"/>
          </p:cNvSpPr>
          <p:nvPr/>
        </p:nvSpPr>
        <p:spPr bwMode="auto">
          <a:xfrm>
            <a:off x="9269413" y="4085258"/>
            <a:ext cx="919162" cy="238474"/>
          </a:xfrm>
          <a:prstGeom prst="rect">
            <a:avLst/>
          </a:prstGeom>
          <a:solidFill>
            <a:srgbClr val="F8F8F8"/>
          </a:solidFill>
          <a:ln w="9525" algn="ctr">
            <a:noFill/>
            <a:miter lim="800000"/>
            <a:headEnd/>
            <a:tailEnd/>
          </a:ln>
          <a:effectLst/>
        </p:spPr>
        <p:txBody>
          <a:bodyPr lIns="68529" tIns="34264" rIns="68529" bIns="34264" anchor="ctr">
            <a:spAutoFit/>
          </a:bodyPr>
          <a:lstStyle/>
          <a:p>
            <a:pPr algn="ctr" defTabSz="658036" eaLnBrk="0" hangingPunct="0">
              <a:defRPr/>
            </a:pPr>
            <a:endParaRPr lang="zh-CN" altLang="zh-CN" sz="1100" dirty="0">
              <a:solidFill>
                <a:srgbClr val="000000"/>
              </a:solidFill>
              <a:latin typeface="FrutigerNext LT Regular" pitchFamily="34" charset="0"/>
              <a:ea typeface="MS PGothic" pitchFamily="34" charset="-128"/>
            </a:endParaRPr>
          </a:p>
        </p:txBody>
      </p:sp>
      <p:grpSp>
        <p:nvGrpSpPr>
          <p:cNvPr id="24589" name="Group 16"/>
          <p:cNvGrpSpPr>
            <a:grpSpLocks/>
          </p:cNvGrpSpPr>
          <p:nvPr/>
        </p:nvGrpSpPr>
        <p:grpSpPr bwMode="auto">
          <a:xfrm>
            <a:off x="9351963" y="3959229"/>
            <a:ext cx="741362" cy="138113"/>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0" name="Group 21"/>
          <p:cNvGrpSpPr>
            <a:grpSpLocks/>
          </p:cNvGrpSpPr>
          <p:nvPr/>
        </p:nvGrpSpPr>
        <p:grpSpPr bwMode="auto">
          <a:xfrm>
            <a:off x="9351963" y="4652967"/>
            <a:ext cx="741362" cy="136525"/>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1" name="Group 26"/>
          <p:cNvGrpSpPr>
            <a:grpSpLocks/>
          </p:cNvGrpSpPr>
          <p:nvPr/>
        </p:nvGrpSpPr>
        <p:grpSpPr bwMode="auto">
          <a:xfrm>
            <a:off x="9351963" y="4837113"/>
            <a:ext cx="741362" cy="13811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2" name="Group 31"/>
          <p:cNvGrpSpPr>
            <a:grpSpLocks/>
          </p:cNvGrpSpPr>
          <p:nvPr/>
        </p:nvGrpSpPr>
        <p:grpSpPr bwMode="auto">
          <a:xfrm>
            <a:off x="9351963" y="4146554"/>
            <a:ext cx="741362" cy="136525"/>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3" name="Group 36"/>
          <p:cNvGrpSpPr>
            <a:grpSpLocks/>
          </p:cNvGrpSpPr>
          <p:nvPr/>
        </p:nvGrpSpPr>
        <p:grpSpPr bwMode="auto">
          <a:xfrm>
            <a:off x="9351963" y="4468817"/>
            <a:ext cx="741362" cy="136525"/>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4" name="Group 41"/>
          <p:cNvGrpSpPr>
            <a:grpSpLocks/>
          </p:cNvGrpSpPr>
          <p:nvPr/>
        </p:nvGrpSpPr>
        <p:grpSpPr bwMode="auto">
          <a:xfrm>
            <a:off x="9351963" y="5022854"/>
            <a:ext cx="741362" cy="136525"/>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5" name="Group 46"/>
          <p:cNvGrpSpPr>
            <a:grpSpLocks/>
          </p:cNvGrpSpPr>
          <p:nvPr/>
        </p:nvGrpSpPr>
        <p:grpSpPr bwMode="auto">
          <a:xfrm>
            <a:off x="9351963" y="3775079"/>
            <a:ext cx="741362" cy="138113"/>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6" name="Group 51"/>
          <p:cNvGrpSpPr>
            <a:grpSpLocks/>
          </p:cNvGrpSpPr>
          <p:nvPr/>
        </p:nvGrpSpPr>
        <p:grpSpPr bwMode="auto">
          <a:xfrm>
            <a:off x="9351963" y="3451229"/>
            <a:ext cx="741362" cy="136525"/>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24597" name="Group 56"/>
          <p:cNvGrpSpPr>
            <a:grpSpLocks/>
          </p:cNvGrpSpPr>
          <p:nvPr/>
        </p:nvGrpSpPr>
        <p:grpSpPr bwMode="auto">
          <a:xfrm>
            <a:off x="9351963" y="3267079"/>
            <a:ext cx="741362" cy="138113"/>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sp>
        <p:nvSpPr>
          <p:cNvPr id="1919037" name="Rectangle 61"/>
          <p:cNvSpPr>
            <a:spLocks noChangeArrowheads="1"/>
          </p:cNvSpPr>
          <p:nvPr/>
        </p:nvSpPr>
        <p:spPr bwMode="auto">
          <a:xfrm>
            <a:off x="9323393" y="1747838"/>
            <a:ext cx="1050925" cy="1992312"/>
          </a:xfrm>
          <a:prstGeom prst="rect">
            <a:avLst/>
          </a:prstGeom>
          <a:noFill/>
          <a:ln w="9525">
            <a:noFill/>
            <a:miter lim="800000"/>
            <a:headEnd/>
            <a:tailEnd/>
          </a:ln>
          <a:effectLst/>
        </p:spPr>
        <p:txBody>
          <a:bodyPr lIns="65811" tIns="32906" rIns="65811" bIns="32906"/>
          <a:lstStyle/>
          <a:p>
            <a:pPr marL="257027" indent="-257027">
              <a:lnSpc>
                <a:spcPct val="120000"/>
              </a:lnSpc>
              <a:spcBef>
                <a:spcPct val="20000"/>
              </a:spcBef>
              <a:buClr>
                <a:srgbClr val="990000"/>
              </a:buClr>
              <a:defRPr/>
            </a:pPr>
            <a:r>
              <a:rPr lang="zh-CN" altLang="en-US" sz="900" dirty="0">
                <a:solidFill>
                  <a:srgbClr val="F8F8F8"/>
                </a:solidFill>
                <a:latin typeface="华文细黑" pitchFamily="2" charset="-122"/>
              </a:rPr>
              <a:t>配色参考方案：</a:t>
            </a:r>
          </a:p>
          <a:p>
            <a:pPr marL="257027" indent="-257027">
              <a:lnSpc>
                <a:spcPct val="120000"/>
              </a:lnSpc>
              <a:spcBef>
                <a:spcPct val="20000"/>
              </a:spcBef>
              <a:buClr>
                <a:srgbClr val="990000"/>
              </a:buClr>
              <a:defRPr/>
            </a:pPr>
            <a:r>
              <a:rPr lang="zh-CN" altLang="en-US" sz="900" dirty="0">
                <a:solidFill>
                  <a:srgbClr val="F8F8F8"/>
                </a:solidFill>
                <a:latin typeface="华文细黑" pitchFamily="2" charset="-122"/>
              </a:rPr>
              <a:t>建议同一页面内不超过四种颜色，以下是９组配色方案，同一页面内只选择一组使用。</a:t>
            </a:r>
          </a:p>
          <a:p>
            <a:pPr marL="257027" indent="-257027">
              <a:lnSpc>
                <a:spcPct val="120000"/>
              </a:lnSpc>
              <a:spcBef>
                <a:spcPct val="20000"/>
              </a:spcBef>
              <a:buClr>
                <a:srgbClr val="990000"/>
              </a:buClr>
              <a:defRPr/>
            </a:pPr>
            <a:r>
              <a:rPr lang="zh-CN" altLang="en-US" sz="900" dirty="0">
                <a:solidFill>
                  <a:srgbClr val="F8F8F8"/>
                </a:solidFill>
                <a:latin typeface="华文细黑" pitchFamily="2" charset="-122"/>
              </a:rPr>
              <a:t>（仅供参考）</a:t>
            </a:r>
          </a:p>
        </p:txBody>
      </p:sp>
      <p:sp>
        <p:nvSpPr>
          <p:cNvPr id="1919038" name="Rectangle 62"/>
          <p:cNvSpPr>
            <a:spLocks noChangeArrowheads="1"/>
          </p:cNvSpPr>
          <p:nvPr/>
        </p:nvSpPr>
        <p:spPr bwMode="auto">
          <a:xfrm>
            <a:off x="9199569" y="-46034"/>
            <a:ext cx="1050925" cy="628651"/>
          </a:xfrm>
          <a:prstGeom prst="rect">
            <a:avLst/>
          </a:prstGeom>
          <a:noFill/>
          <a:ln w="9525">
            <a:noFill/>
            <a:miter lim="800000"/>
            <a:headEnd/>
            <a:tailEnd/>
          </a:ln>
          <a:effectLst/>
        </p:spPr>
        <p:txBody>
          <a:bodyPr lIns="65811" tIns="32906" rIns="65811" bIns="32906"/>
          <a:lstStyle/>
          <a:p>
            <a:pPr marL="257027" indent="-257027">
              <a:lnSpc>
                <a:spcPct val="120000"/>
              </a:lnSpc>
              <a:spcBef>
                <a:spcPct val="20000"/>
              </a:spcBef>
              <a:buClr>
                <a:srgbClr val="990000"/>
              </a:buClr>
              <a:defRPr/>
            </a:pPr>
            <a:r>
              <a:rPr lang="zh-CN" altLang="en-US" sz="900" dirty="0">
                <a:solidFill>
                  <a:srgbClr val="F8F8F8"/>
                </a:solidFill>
                <a:latin typeface="华文细黑" pitchFamily="2" charset="-122"/>
              </a:rPr>
              <a:t>客户或者合作伙伴的标志放在右上角</a:t>
            </a:r>
            <a:r>
              <a:rPr lang="en-US" altLang="zh-CN" sz="900" dirty="0">
                <a:solidFill>
                  <a:srgbClr val="F8F8F8"/>
                </a:solidFill>
                <a:latin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Lst>
  <p:transition/>
  <p:hf sldNum="0" hdr="0" ftr="0"/>
  <p:txStyles>
    <p:titleStyle>
      <a:lvl1pPr algn="l" rtl="0" eaLnBrk="0" fontAlgn="base" hangingPunct="0">
        <a:spcBef>
          <a:spcPct val="0"/>
        </a:spcBef>
        <a:spcAft>
          <a:spcPct val="0"/>
        </a:spcAft>
        <a:defRPr sz="2400" b="1">
          <a:solidFill>
            <a:srgbClr val="990000"/>
          </a:solidFill>
          <a:latin typeface="+mj-lt"/>
          <a:ea typeface="+mj-ea"/>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5pPr>
      <a:lvl6pPr marL="342702" algn="l" rtl="0" fontAlgn="base">
        <a:spcBef>
          <a:spcPct val="0"/>
        </a:spcBef>
        <a:spcAft>
          <a:spcPct val="0"/>
        </a:spcAft>
        <a:defRPr sz="2400" b="1">
          <a:solidFill>
            <a:srgbClr val="990000"/>
          </a:solidFill>
          <a:latin typeface="FrutigerNext LT Medium" pitchFamily="34" charset="0"/>
          <a:ea typeface="宋体" pitchFamily="2" charset="-122"/>
        </a:defRPr>
      </a:lvl6pPr>
      <a:lvl7pPr marL="685405" algn="l" rtl="0" fontAlgn="base">
        <a:spcBef>
          <a:spcPct val="0"/>
        </a:spcBef>
        <a:spcAft>
          <a:spcPct val="0"/>
        </a:spcAft>
        <a:defRPr sz="2400" b="1">
          <a:solidFill>
            <a:srgbClr val="990000"/>
          </a:solidFill>
          <a:latin typeface="FrutigerNext LT Medium" pitchFamily="34" charset="0"/>
          <a:ea typeface="宋体" pitchFamily="2" charset="-122"/>
        </a:defRPr>
      </a:lvl7pPr>
      <a:lvl8pPr marL="1028106" algn="l" rtl="0" fontAlgn="base">
        <a:spcBef>
          <a:spcPct val="0"/>
        </a:spcBef>
        <a:spcAft>
          <a:spcPct val="0"/>
        </a:spcAft>
        <a:defRPr sz="2400" b="1">
          <a:solidFill>
            <a:srgbClr val="990000"/>
          </a:solidFill>
          <a:latin typeface="FrutigerNext LT Medium" pitchFamily="34" charset="0"/>
          <a:ea typeface="宋体" pitchFamily="2" charset="-122"/>
        </a:defRPr>
      </a:lvl8pPr>
      <a:lvl9pPr marL="1370808" algn="l" rtl="0" fontAlgn="base">
        <a:spcBef>
          <a:spcPct val="0"/>
        </a:spcBef>
        <a:spcAft>
          <a:spcPct val="0"/>
        </a:spcAft>
        <a:defRPr sz="2400" b="1">
          <a:solidFill>
            <a:srgbClr val="990000"/>
          </a:solidFill>
          <a:latin typeface="FrutigerNext LT Medium" pitchFamily="34" charset="0"/>
          <a:ea typeface="宋体"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8393" indent="-169839" algn="l" rtl="0" eaLnBrk="0" fontAlgn="base" hangingPunct="0">
        <a:spcBef>
          <a:spcPct val="20000"/>
        </a:spcBef>
        <a:spcAft>
          <a:spcPct val="0"/>
        </a:spcAft>
        <a:buChar char="–"/>
        <a:defRPr sz="1100">
          <a:solidFill>
            <a:schemeClr val="tx1"/>
          </a:solidFill>
          <a:latin typeface="+mn-lt"/>
          <a:ea typeface="+mn-ea"/>
        </a:defRPr>
      </a:lvl4pPr>
      <a:lvl5pPr marL="1541245"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84861" indent="-171351" algn="l" rtl="0" fontAlgn="base">
        <a:spcBef>
          <a:spcPct val="20000"/>
        </a:spcBef>
        <a:spcAft>
          <a:spcPct val="0"/>
        </a:spcAft>
        <a:buFont typeface="Arial" charset="0"/>
        <a:buChar char="~"/>
        <a:defRPr sz="1100">
          <a:solidFill>
            <a:schemeClr val="tx1"/>
          </a:solidFill>
          <a:latin typeface="+mn-lt"/>
          <a:ea typeface="+mn-ea"/>
        </a:defRPr>
      </a:lvl6pPr>
      <a:lvl7pPr marL="2227562" indent="-171351" algn="l" rtl="0" fontAlgn="base">
        <a:spcBef>
          <a:spcPct val="20000"/>
        </a:spcBef>
        <a:spcAft>
          <a:spcPct val="0"/>
        </a:spcAft>
        <a:buFont typeface="Arial" charset="0"/>
        <a:buChar char="~"/>
        <a:defRPr sz="1100">
          <a:solidFill>
            <a:schemeClr val="tx1"/>
          </a:solidFill>
          <a:latin typeface="+mn-lt"/>
          <a:ea typeface="+mn-ea"/>
        </a:defRPr>
      </a:lvl7pPr>
      <a:lvl8pPr marL="2570265" indent="-171351" algn="l" rtl="0" fontAlgn="base">
        <a:spcBef>
          <a:spcPct val="20000"/>
        </a:spcBef>
        <a:spcAft>
          <a:spcPct val="0"/>
        </a:spcAft>
        <a:buFont typeface="Arial" charset="0"/>
        <a:buChar char="~"/>
        <a:defRPr sz="1100">
          <a:solidFill>
            <a:schemeClr val="tx1"/>
          </a:solidFill>
          <a:latin typeface="+mn-lt"/>
          <a:ea typeface="+mn-ea"/>
        </a:defRPr>
      </a:lvl8pPr>
      <a:lvl9pPr marL="2912966" indent="-171351"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5405" rtl="0" eaLnBrk="1" latinLnBrk="0" hangingPunct="1">
        <a:defRPr sz="1300" kern="1200">
          <a:solidFill>
            <a:schemeClr val="tx1"/>
          </a:solidFill>
          <a:latin typeface="+mn-lt"/>
          <a:ea typeface="+mn-ea"/>
          <a:cs typeface="+mn-cs"/>
        </a:defRPr>
      </a:lvl1pPr>
      <a:lvl2pPr marL="342702" algn="l" defTabSz="685405" rtl="0" eaLnBrk="1" latinLnBrk="0" hangingPunct="1">
        <a:defRPr sz="1300" kern="1200">
          <a:solidFill>
            <a:schemeClr val="tx1"/>
          </a:solidFill>
          <a:latin typeface="+mn-lt"/>
          <a:ea typeface="+mn-ea"/>
          <a:cs typeface="+mn-cs"/>
        </a:defRPr>
      </a:lvl2pPr>
      <a:lvl3pPr marL="685405" algn="l" defTabSz="685405" rtl="0" eaLnBrk="1" latinLnBrk="0" hangingPunct="1">
        <a:defRPr sz="1300" kern="1200">
          <a:solidFill>
            <a:schemeClr val="tx1"/>
          </a:solidFill>
          <a:latin typeface="+mn-lt"/>
          <a:ea typeface="+mn-ea"/>
          <a:cs typeface="+mn-cs"/>
        </a:defRPr>
      </a:lvl3pPr>
      <a:lvl4pPr marL="1028106" algn="l" defTabSz="685405" rtl="0" eaLnBrk="1" latinLnBrk="0" hangingPunct="1">
        <a:defRPr sz="1300" kern="1200">
          <a:solidFill>
            <a:schemeClr val="tx1"/>
          </a:solidFill>
          <a:latin typeface="+mn-lt"/>
          <a:ea typeface="+mn-ea"/>
          <a:cs typeface="+mn-cs"/>
        </a:defRPr>
      </a:lvl4pPr>
      <a:lvl5pPr marL="1370808" algn="l" defTabSz="685405" rtl="0" eaLnBrk="1" latinLnBrk="0" hangingPunct="1">
        <a:defRPr sz="1300" kern="1200">
          <a:solidFill>
            <a:schemeClr val="tx1"/>
          </a:solidFill>
          <a:latin typeface="+mn-lt"/>
          <a:ea typeface="+mn-ea"/>
          <a:cs typeface="+mn-cs"/>
        </a:defRPr>
      </a:lvl5pPr>
      <a:lvl6pPr marL="1713510" algn="l" defTabSz="685405" rtl="0" eaLnBrk="1" latinLnBrk="0" hangingPunct="1">
        <a:defRPr sz="1300" kern="1200">
          <a:solidFill>
            <a:schemeClr val="tx1"/>
          </a:solidFill>
          <a:latin typeface="+mn-lt"/>
          <a:ea typeface="+mn-ea"/>
          <a:cs typeface="+mn-cs"/>
        </a:defRPr>
      </a:lvl6pPr>
      <a:lvl7pPr marL="2056212" algn="l" defTabSz="685405" rtl="0" eaLnBrk="1" latinLnBrk="0" hangingPunct="1">
        <a:defRPr sz="1300" kern="1200">
          <a:solidFill>
            <a:schemeClr val="tx1"/>
          </a:solidFill>
          <a:latin typeface="+mn-lt"/>
          <a:ea typeface="+mn-ea"/>
          <a:cs typeface="+mn-cs"/>
        </a:defRPr>
      </a:lvl7pPr>
      <a:lvl8pPr marL="2398914" algn="l" defTabSz="685405" rtl="0" eaLnBrk="1" latinLnBrk="0" hangingPunct="1">
        <a:defRPr sz="1300" kern="1200">
          <a:solidFill>
            <a:schemeClr val="tx1"/>
          </a:solidFill>
          <a:latin typeface="+mn-lt"/>
          <a:ea typeface="+mn-ea"/>
          <a:cs typeface="+mn-cs"/>
        </a:defRPr>
      </a:lvl8pPr>
      <a:lvl9pPr marL="2741615" algn="l" defTabSz="685405" rtl="0" eaLnBrk="1" latinLnBrk="0" hangingPunct="1">
        <a:defRPr sz="13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5602" name="Picture 79" descr="dd"/>
          <p:cNvPicPr>
            <a:picLocks noChangeAspect="1" noChangeArrowheads="1"/>
          </p:cNvPicPr>
          <p:nvPr/>
        </p:nvPicPr>
        <p:blipFill>
          <a:blip r:embed="rId4" cstate="print"/>
          <a:srcRect/>
          <a:stretch>
            <a:fillRect/>
          </a:stretch>
        </p:blipFill>
        <p:spPr bwMode="auto">
          <a:xfrm>
            <a:off x="0" y="4668839"/>
            <a:ext cx="9150350" cy="477837"/>
          </a:xfrm>
          <a:prstGeom prst="rect">
            <a:avLst/>
          </a:prstGeom>
          <a:noFill/>
          <a:ln w="9525">
            <a:noFill/>
            <a:miter lim="800000"/>
            <a:headEnd/>
            <a:tailEnd/>
          </a:ln>
        </p:spPr>
      </p:pic>
      <p:sp>
        <p:nvSpPr>
          <p:cNvPr id="154" name="Text Box 8"/>
          <p:cNvSpPr txBox="1">
            <a:spLocks noChangeArrowheads="1"/>
          </p:cNvSpPr>
          <p:nvPr/>
        </p:nvSpPr>
        <p:spPr bwMode="auto">
          <a:xfrm>
            <a:off x="755653" y="4838700"/>
            <a:ext cx="2680291" cy="184666"/>
          </a:xfrm>
          <a:prstGeom prst="rect">
            <a:avLst/>
          </a:prstGeom>
          <a:noFill/>
          <a:ln>
            <a:noFill/>
          </a:ln>
          <a:extLst>
            <a:ext uri="{909E8E84-426E-40DD-AFC4-6F175D3DCCD1}"/>
            <a:ext uri="{91240B29-F687-4F45-9708-019B960494DF}"/>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25604" name="Picture 9" descr="8"/>
          <p:cNvPicPr>
            <a:picLocks noChangeAspect="1" noChangeArrowheads="1"/>
          </p:cNvPicPr>
          <p:nvPr/>
        </p:nvPicPr>
        <p:blipFill>
          <a:blip r:embed="rId5" cstate="print"/>
          <a:srcRect/>
          <a:stretch>
            <a:fillRect/>
          </a:stretch>
        </p:blipFill>
        <p:spPr bwMode="auto">
          <a:xfrm>
            <a:off x="7508881" y="4789489"/>
            <a:ext cx="1311275" cy="234950"/>
          </a:xfrm>
          <a:prstGeom prst="rect">
            <a:avLst/>
          </a:prstGeom>
          <a:noFill/>
          <a:ln w="9525">
            <a:noFill/>
            <a:miter lim="800000"/>
            <a:headEnd/>
            <a:tailEnd/>
          </a:ln>
        </p:spPr>
      </p:pic>
      <p:sp>
        <p:nvSpPr>
          <p:cNvPr id="25605" name="Rectangle 13"/>
          <p:cNvSpPr>
            <a:spLocks noGrp="1" noChangeArrowheads="1"/>
          </p:cNvSpPr>
          <p:nvPr>
            <p:ph type="title"/>
          </p:nvPr>
        </p:nvSpPr>
        <p:spPr bwMode="auto">
          <a:xfrm>
            <a:off x="755650" y="244475"/>
            <a:ext cx="7632700" cy="654050"/>
          </a:xfrm>
          <a:prstGeom prst="rect">
            <a:avLst/>
          </a:prstGeom>
          <a:noFill/>
          <a:ln w="9525">
            <a:noFill/>
            <a:miter lim="800000"/>
            <a:headEnd/>
            <a:tailEnd/>
          </a:ln>
        </p:spPr>
        <p:txBody>
          <a:bodyPr vert="horz" wrap="square" lIns="0" tIns="40046" rIns="80094" bIns="40046" numCol="1" anchor="ctr" anchorCtr="0" compatLnSpc="1">
            <a:prstTxWarp prst="textNoShape">
              <a:avLst/>
            </a:prstTxWarp>
          </a:bodyPr>
          <a:lstStyle/>
          <a:p>
            <a:pPr lvl="0"/>
            <a:r>
              <a:rPr lang="zh-CN" altLang="en-US" smtClean="0"/>
              <a:t>单击此处编辑母版标题样式</a:t>
            </a:r>
          </a:p>
        </p:txBody>
      </p:sp>
      <p:sp>
        <p:nvSpPr>
          <p:cNvPr id="25606" name="Rectangle 68"/>
          <p:cNvSpPr>
            <a:spLocks noGrp="1" noChangeArrowheads="1"/>
          </p:cNvSpPr>
          <p:nvPr>
            <p:ph type="body" idx="1"/>
          </p:nvPr>
        </p:nvSpPr>
        <p:spPr bwMode="auto">
          <a:xfrm>
            <a:off x="755650" y="1222377"/>
            <a:ext cx="7632700" cy="3144838"/>
          </a:xfrm>
          <a:prstGeom prst="rect">
            <a:avLst/>
          </a:prstGeom>
          <a:noFill/>
          <a:ln w="9525">
            <a:noFill/>
            <a:miter lim="800000"/>
            <a:headEnd/>
            <a:tailEnd/>
          </a:ln>
        </p:spPr>
        <p:txBody>
          <a:bodyPr vert="horz" wrap="square" lIns="80106" tIns="40052" rIns="80106" bIns="4005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624" y="519116"/>
            <a:ext cx="1844675" cy="5523131"/>
          </a:xfrm>
          <a:prstGeom prst="rect">
            <a:avLst/>
          </a:prstGeom>
          <a:noFill/>
          <a:ln>
            <a:noFill/>
          </a:ln>
          <a:effectLst/>
          <a:extLst>
            <a:ext uri="{909E8E84-426E-40DD-AFC4-6F175D3DCCD1}"/>
            <a:ext uri="{91240B29-F687-4F45-9708-019B960494DF}"/>
            <a:ext uri="{AF507438-7753-43E0-B8FC-AC1667EBCBE1}"/>
          </a:extLst>
        </p:spPr>
        <p:txBody>
          <a:bodyPr lIns="80088" tIns="40045" rIns="80088" bIns="40045">
            <a:spAutoFit/>
          </a:bodyPr>
          <a:lstStyle/>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759" indent="-342759"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759" indent="-342759" algn="r" eaLnBrk="0" hangingPunct="0">
              <a:lnSpc>
                <a:spcPct val="75000"/>
              </a:lnSpc>
              <a:spcBef>
                <a:spcPct val="20000"/>
              </a:spcBef>
              <a:buFont typeface="Arial" pitchFamily="34" charset="0"/>
              <a:buNone/>
              <a:defRPr/>
            </a:pPr>
            <a:endParaRPr lang="en-US" altLang="zh-CN"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759" indent="-342759" algn="r" eaLnBrk="0" hangingPunct="0">
              <a:lnSpc>
                <a:spcPct val="125000"/>
              </a:lnSpc>
              <a:spcBef>
                <a:spcPct val="20000"/>
              </a:spcBef>
              <a:buFont typeface="Arial" pitchFamily="34" charset="0"/>
              <a:buNone/>
              <a:defRPr/>
            </a:pP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:20-22pt</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759" indent="-342759"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759" indent="-342759" algn="r" eaLnBrk="0" hangingPunct="0">
              <a:lnSpc>
                <a:spcPct val="75000"/>
              </a:lnSpc>
              <a:spcBef>
                <a:spcPct val="20000"/>
              </a:spcBef>
              <a:buFont typeface="Arial" pitchFamily="34" charset="0"/>
              <a:buNone/>
              <a:defRPr/>
            </a:pPr>
            <a:endParaRPr lang="en-US" altLang="zh-CN"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:18-20pt</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759" indent="-342759"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b="1" dirty="0">
                <a:solidFill>
                  <a:srgbClr val="FFFFFF"/>
                </a:solidFill>
                <a:latin typeface="Arial" pitchFamily="34" charset="0"/>
                <a:ea typeface="华文细黑" pitchFamily="2" charset="-122"/>
              </a:rPr>
              <a:t> </a:t>
            </a:r>
          </a:p>
        </p:txBody>
      </p:sp>
      <p:grpSp>
        <p:nvGrpSpPr>
          <p:cNvPr id="25608" name="Group 16"/>
          <p:cNvGrpSpPr>
            <a:grpSpLocks/>
          </p:cNvGrpSpPr>
          <p:nvPr/>
        </p:nvGrpSpPr>
        <p:grpSpPr bwMode="auto">
          <a:xfrm>
            <a:off x="9324981" y="2633663"/>
            <a:ext cx="919163" cy="2417762"/>
            <a:chOff x="5839" y="2251"/>
            <a:chExt cx="579" cy="2031"/>
          </a:xfrm>
        </p:grpSpPr>
        <p:sp>
          <p:nvSpPr>
            <p:cNvPr id="10253" name="Rectangle 17"/>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solidFill>
                  <a:srgbClr val="000000"/>
                </a:solidFill>
              </a:endParaRPr>
            </a:p>
          </p:txBody>
        </p:sp>
        <p:grpSp>
          <p:nvGrpSpPr>
            <p:cNvPr id="25614" name="Group 18"/>
            <p:cNvGrpSpPr>
              <a:grpSpLocks/>
            </p:cNvGrpSpPr>
            <p:nvPr/>
          </p:nvGrpSpPr>
          <p:grpSpPr bwMode="auto">
            <a:xfrm>
              <a:off x="5893" y="2387"/>
              <a:ext cx="466" cy="115"/>
              <a:chOff x="5893" y="2387"/>
              <a:chExt cx="466" cy="115"/>
            </a:xfrm>
          </p:grpSpPr>
          <p:sp>
            <p:nvSpPr>
              <p:cNvPr id="1031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15" name="Group 23"/>
            <p:cNvGrpSpPr>
              <a:grpSpLocks/>
            </p:cNvGrpSpPr>
            <p:nvPr/>
          </p:nvGrpSpPr>
          <p:grpSpPr bwMode="auto">
            <a:xfrm>
              <a:off x="5893" y="2523"/>
              <a:ext cx="466" cy="115"/>
              <a:chOff x="5893" y="2523"/>
              <a:chExt cx="466" cy="115"/>
            </a:xfrm>
          </p:grpSpPr>
          <p:sp>
            <p:nvSpPr>
              <p:cNvPr id="1031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16" name="Group 28"/>
            <p:cNvGrpSpPr>
              <a:grpSpLocks/>
            </p:cNvGrpSpPr>
            <p:nvPr/>
          </p:nvGrpSpPr>
          <p:grpSpPr bwMode="auto">
            <a:xfrm>
              <a:off x="5893" y="2659"/>
              <a:ext cx="466" cy="115"/>
              <a:chOff x="5893" y="2659"/>
              <a:chExt cx="466" cy="115"/>
            </a:xfrm>
          </p:grpSpPr>
          <p:sp>
            <p:nvSpPr>
              <p:cNvPr id="1030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1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17" name="Group 33"/>
            <p:cNvGrpSpPr>
              <a:grpSpLocks/>
            </p:cNvGrpSpPr>
            <p:nvPr/>
          </p:nvGrpSpPr>
          <p:grpSpPr bwMode="auto">
            <a:xfrm>
              <a:off x="5893" y="2251"/>
              <a:ext cx="466" cy="119"/>
              <a:chOff x="5893" y="2251"/>
              <a:chExt cx="466" cy="119"/>
            </a:xfrm>
          </p:grpSpPr>
          <p:sp>
            <p:nvSpPr>
              <p:cNvPr id="1030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18" name="Group 38"/>
            <p:cNvGrpSpPr>
              <a:grpSpLocks/>
            </p:cNvGrpSpPr>
            <p:nvPr/>
          </p:nvGrpSpPr>
          <p:grpSpPr bwMode="auto">
            <a:xfrm>
              <a:off x="5893" y="2886"/>
              <a:ext cx="466" cy="115"/>
              <a:chOff x="5893" y="2886"/>
              <a:chExt cx="466" cy="115"/>
            </a:xfrm>
          </p:grpSpPr>
          <p:sp>
            <p:nvSpPr>
              <p:cNvPr id="1029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30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19" name="Group 43"/>
            <p:cNvGrpSpPr>
              <a:grpSpLocks/>
            </p:cNvGrpSpPr>
            <p:nvPr/>
          </p:nvGrpSpPr>
          <p:grpSpPr bwMode="auto">
            <a:xfrm>
              <a:off x="5893" y="3022"/>
              <a:ext cx="466" cy="115"/>
              <a:chOff x="5893" y="3022"/>
              <a:chExt cx="466" cy="115"/>
            </a:xfrm>
          </p:grpSpPr>
          <p:sp>
            <p:nvSpPr>
              <p:cNvPr id="1029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0" name="Group 48"/>
            <p:cNvGrpSpPr>
              <a:grpSpLocks/>
            </p:cNvGrpSpPr>
            <p:nvPr/>
          </p:nvGrpSpPr>
          <p:grpSpPr bwMode="auto">
            <a:xfrm>
              <a:off x="5893" y="3158"/>
              <a:ext cx="466" cy="115"/>
              <a:chOff x="5893" y="3158"/>
              <a:chExt cx="466" cy="115"/>
            </a:xfrm>
          </p:grpSpPr>
          <p:sp>
            <p:nvSpPr>
              <p:cNvPr id="1029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1" name="Group 53"/>
            <p:cNvGrpSpPr>
              <a:grpSpLocks/>
            </p:cNvGrpSpPr>
            <p:nvPr/>
          </p:nvGrpSpPr>
          <p:grpSpPr bwMode="auto">
            <a:xfrm>
              <a:off x="5893" y="3385"/>
              <a:ext cx="466" cy="115"/>
              <a:chOff x="5893" y="3385"/>
              <a:chExt cx="466" cy="115"/>
            </a:xfrm>
          </p:grpSpPr>
          <p:sp>
            <p:nvSpPr>
              <p:cNvPr id="10287" name="Rectangle 54"/>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8" name="Rectangle 55"/>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9" name="Rectangle 56"/>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90" name="Rectangle 57"/>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2" name="Group 58"/>
            <p:cNvGrpSpPr>
              <a:grpSpLocks/>
            </p:cNvGrpSpPr>
            <p:nvPr/>
          </p:nvGrpSpPr>
          <p:grpSpPr bwMode="auto">
            <a:xfrm>
              <a:off x="5893" y="3521"/>
              <a:ext cx="466" cy="115"/>
              <a:chOff x="5893" y="3521"/>
              <a:chExt cx="466" cy="115"/>
            </a:xfrm>
          </p:grpSpPr>
          <p:sp>
            <p:nvSpPr>
              <p:cNvPr id="10283" name="Rectangle 59"/>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4" name="Rectangle 60"/>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5" name="Rectangle 61"/>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6" name="Rectangle 62"/>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3" name="Group 63"/>
            <p:cNvGrpSpPr>
              <a:grpSpLocks/>
            </p:cNvGrpSpPr>
            <p:nvPr/>
          </p:nvGrpSpPr>
          <p:grpSpPr bwMode="auto">
            <a:xfrm>
              <a:off x="5893" y="3657"/>
              <a:ext cx="466" cy="115"/>
              <a:chOff x="5893" y="3657"/>
              <a:chExt cx="466" cy="115"/>
            </a:xfrm>
          </p:grpSpPr>
          <p:sp>
            <p:nvSpPr>
              <p:cNvPr id="10279" name="Rectangle 64"/>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0" name="Rectangle 65"/>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1" name="Rectangle 66"/>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82" name="Rectangle 67"/>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4" name="Group 68"/>
            <p:cNvGrpSpPr>
              <a:grpSpLocks/>
            </p:cNvGrpSpPr>
            <p:nvPr/>
          </p:nvGrpSpPr>
          <p:grpSpPr bwMode="auto">
            <a:xfrm>
              <a:off x="5893" y="3884"/>
              <a:ext cx="466" cy="115"/>
              <a:chOff x="5893" y="3884"/>
              <a:chExt cx="466" cy="115"/>
            </a:xfrm>
          </p:grpSpPr>
          <p:sp>
            <p:nvSpPr>
              <p:cNvPr id="10275" name="Rectangle 69"/>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6" name="Rectangle 70"/>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7" name="Rectangle 71"/>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8" name="Rectangle 72"/>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5" name="Group 73"/>
            <p:cNvGrpSpPr>
              <a:grpSpLocks/>
            </p:cNvGrpSpPr>
            <p:nvPr/>
          </p:nvGrpSpPr>
          <p:grpSpPr bwMode="auto">
            <a:xfrm>
              <a:off x="5893" y="4026"/>
              <a:ext cx="466" cy="115"/>
              <a:chOff x="5893" y="4026"/>
              <a:chExt cx="466" cy="115"/>
            </a:xfrm>
          </p:grpSpPr>
          <p:sp>
            <p:nvSpPr>
              <p:cNvPr id="1027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nvGrpSpPr>
            <p:cNvPr id="25626" name="Group 78"/>
            <p:cNvGrpSpPr>
              <a:grpSpLocks/>
            </p:cNvGrpSpPr>
            <p:nvPr/>
          </p:nvGrpSpPr>
          <p:grpSpPr bwMode="auto">
            <a:xfrm>
              <a:off x="5893" y="4167"/>
              <a:ext cx="466" cy="115"/>
              <a:chOff x="5893" y="4167"/>
              <a:chExt cx="466" cy="115"/>
            </a:xfrm>
          </p:grpSpPr>
          <p:sp>
            <p:nvSpPr>
              <p:cNvPr id="1026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6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6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sp>
            <p:nvSpPr>
              <p:cNvPr id="1027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solidFill>
                    <a:srgbClr val="000000"/>
                  </a:solidFill>
                </a:endParaRPr>
              </a:p>
            </p:txBody>
          </p:sp>
        </p:grpSp>
      </p:grpSp>
      <p:sp>
        <p:nvSpPr>
          <p:cNvPr id="10251" name="Rectangle 83"/>
          <p:cNvSpPr>
            <a:spLocks noChangeArrowheads="1"/>
          </p:cNvSpPr>
          <p:nvPr/>
        </p:nvSpPr>
        <p:spPr bwMode="auto">
          <a:xfrm>
            <a:off x="9251957" y="1006476"/>
            <a:ext cx="1192213" cy="1739788"/>
          </a:xfrm>
          <a:prstGeom prst="rect">
            <a:avLst/>
          </a:prstGeom>
          <a:noFill/>
          <a:ln>
            <a:noFill/>
          </a:ln>
          <a:effectLst/>
          <a:extLst>
            <a:ext uri="{909E8E84-426E-40DD-AFC4-6F175D3DCCD1}"/>
            <a:ext uri="{91240B29-F687-4F45-9708-019B960494DF}"/>
            <a:ext uri="{AF507438-7753-43E0-B8FC-AC1667EBCBE1}"/>
          </a:extLst>
        </p:spPr>
        <p:txBody>
          <a:bodyPr lIns="80088" tIns="40045" rIns="80088" bIns="40045">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10252" name="Rectangle 84"/>
          <p:cNvSpPr>
            <a:spLocks noChangeArrowheads="1"/>
          </p:cNvSpPr>
          <p:nvPr/>
        </p:nvSpPr>
        <p:spPr bwMode="auto">
          <a:xfrm>
            <a:off x="9251951" y="6350"/>
            <a:ext cx="1120775" cy="690270"/>
          </a:xfrm>
          <a:prstGeom prst="rect">
            <a:avLst/>
          </a:prstGeom>
          <a:noFill/>
          <a:ln>
            <a:noFill/>
          </a:ln>
          <a:effectLst/>
          <a:extLst>
            <a:ext uri="{909E8E84-426E-40DD-AFC4-6F175D3DCCD1}"/>
            <a:ext uri="{91240B29-F687-4F45-9708-019B960494DF}"/>
            <a:ext uri="{AF507438-7753-43E0-B8FC-AC1667EBCBE1}"/>
          </a:extLst>
        </p:spPr>
        <p:txBody>
          <a:bodyPr lIns="80088" tIns="40045" rIns="80088" bIns="40045">
            <a:spAutoFit/>
          </a:bodyPr>
          <a:lstStyle/>
          <a:p>
            <a:pPr>
              <a:lnSpc>
                <a:spcPct val="120000"/>
              </a:lnSpc>
              <a:buClr>
                <a:srgbClr val="777777"/>
              </a:buClr>
              <a:buSzPct val="60000"/>
              <a:buFont typeface="Wingdings" pitchFamily="2" charset="2"/>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sp>
        <p:nvSpPr>
          <p:cNvPr id="79" name="Rectangle 21"/>
          <p:cNvSpPr>
            <a:spLocks noChangeArrowheads="1"/>
          </p:cNvSpPr>
          <p:nvPr/>
        </p:nvSpPr>
        <p:spPr bwMode="auto">
          <a:xfrm>
            <a:off x="3786194" y="4849814"/>
            <a:ext cx="1522605" cy="184666"/>
          </a:xfrm>
          <a:prstGeom prst="rect">
            <a:avLst/>
          </a:prstGeom>
          <a:noFill/>
          <a:ln w="9525" algn="ctr">
            <a:noFill/>
            <a:miter lim="800000"/>
            <a:headEnd/>
            <a:tailEnd/>
          </a:ln>
          <a:effectLst/>
        </p:spPr>
        <p:txBody>
          <a:bodyPr wrap="none" lIns="80046" tIns="0" rIns="80046" bIns="0">
            <a:spAutoFit/>
          </a:bodyPr>
          <a:lstStyle/>
          <a:p>
            <a:pPr defTabSz="801358" eaLnBrk="0" hangingPunct="0">
              <a:defRPr/>
            </a:pPr>
            <a:r>
              <a:rPr lang="en-US" altLang="zh-CN" sz="1200" dirty="0">
                <a:solidFill>
                  <a:srgbClr val="000000"/>
                </a:solidFill>
                <a:latin typeface="FrutigerNext LT Medium"/>
                <a:ea typeface="华文细黑"/>
              </a:rPr>
              <a:t>Huawei Confidential</a:t>
            </a:r>
          </a:p>
        </p:txBody>
      </p:sp>
      <p:sp>
        <p:nvSpPr>
          <p:cNvPr id="81" name="Rectangle 5"/>
          <p:cNvSpPr>
            <a:spLocks noChangeArrowheads="1"/>
          </p:cNvSpPr>
          <p:nvPr/>
        </p:nvSpPr>
        <p:spPr bwMode="auto">
          <a:xfrm>
            <a:off x="6361113" y="4867277"/>
            <a:ext cx="1803400" cy="27622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MS PGothic" pitchFamily="34" charset="-128"/>
              </a:rPr>
              <a:t> </a:t>
            </a:r>
            <a:fld id="{D7569452-A21A-4667-86BC-74AD18DF7311}" type="slidenum">
              <a:rPr lang="de-DE" altLang="zh-CN" sz="1200">
                <a:solidFill>
                  <a:srgbClr val="000000"/>
                </a:solidFill>
                <a:latin typeface="FrutigerNext LT Bold" pitchFamily="34" charset="0"/>
                <a:ea typeface="MS PGothic" pitchFamily="34" charset="-128"/>
              </a:rPr>
              <a:pPr eaLnBrk="0" hangingPunct="0">
                <a:lnSpc>
                  <a:spcPct val="85000"/>
                </a:lnSpc>
                <a:defRPr/>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07" r:id="rId1"/>
    <p:sldLayoutId id="2147484108" r:id="rId2"/>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5pPr>
      <a:lvl6pPr marL="45701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02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04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05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1258" indent="-28412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1251" indent="-22698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8386" indent="-22698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5522" indent="-22698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3573" indent="-228508"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586" indent="-228508"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600" indent="-228508"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613" indent="-228508"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26" rtl="0" eaLnBrk="1" latinLnBrk="0" hangingPunct="1">
        <a:defRPr sz="1800" kern="1200">
          <a:solidFill>
            <a:schemeClr val="tx1"/>
          </a:solidFill>
          <a:latin typeface="+mn-lt"/>
          <a:ea typeface="+mn-ea"/>
          <a:cs typeface="+mn-cs"/>
        </a:defRPr>
      </a:lvl1pPr>
      <a:lvl2pPr marL="457015" algn="l" defTabSz="914026" rtl="0" eaLnBrk="1" latinLnBrk="0" hangingPunct="1">
        <a:defRPr sz="1800" kern="1200">
          <a:solidFill>
            <a:schemeClr val="tx1"/>
          </a:solidFill>
          <a:latin typeface="+mn-lt"/>
          <a:ea typeface="+mn-ea"/>
          <a:cs typeface="+mn-cs"/>
        </a:defRPr>
      </a:lvl2pPr>
      <a:lvl3pPr marL="914026" algn="l" defTabSz="914026" rtl="0" eaLnBrk="1" latinLnBrk="0" hangingPunct="1">
        <a:defRPr sz="1800" kern="1200">
          <a:solidFill>
            <a:schemeClr val="tx1"/>
          </a:solidFill>
          <a:latin typeface="+mn-lt"/>
          <a:ea typeface="+mn-ea"/>
          <a:cs typeface="+mn-cs"/>
        </a:defRPr>
      </a:lvl3pPr>
      <a:lvl4pPr marL="1371040" algn="l" defTabSz="914026" rtl="0" eaLnBrk="1" latinLnBrk="0" hangingPunct="1">
        <a:defRPr sz="1800" kern="1200">
          <a:solidFill>
            <a:schemeClr val="tx1"/>
          </a:solidFill>
          <a:latin typeface="+mn-lt"/>
          <a:ea typeface="+mn-ea"/>
          <a:cs typeface="+mn-cs"/>
        </a:defRPr>
      </a:lvl4pPr>
      <a:lvl5pPr marL="1828053" algn="l" defTabSz="914026" rtl="0" eaLnBrk="1" latinLnBrk="0" hangingPunct="1">
        <a:defRPr sz="1800" kern="1200">
          <a:solidFill>
            <a:schemeClr val="tx1"/>
          </a:solidFill>
          <a:latin typeface="+mn-lt"/>
          <a:ea typeface="+mn-ea"/>
          <a:cs typeface="+mn-cs"/>
        </a:defRPr>
      </a:lvl5pPr>
      <a:lvl6pPr marL="2285066" algn="l" defTabSz="914026" rtl="0" eaLnBrk="1" latinLnBrk="0" hangingPunct="1">
        <a:defRPr sz="1800" kern="1200">
          <a:solidFill>
            <a:schemeClr val="tx1"/>
          </a:solidFill>
          <a:latin typeface="+mn-lt"/>
          <a:ea typeface="+mn-ea"/>
          <a:cs typeface="+mn-cs"/>
        </a:defRPr>
      </a:lvl6pPr>
      <a:lvl7pPr marL="2742079" algn="l" defTabSz="914026" rtl="0" eaLnBrk="1" latinLnBrk="0" hangingPunct="1">
        <a:defRPr sz="1800" kern="1200">
          <a:solidFill>
            <a:schemeClr val="tx1"/>
          </a:solidFill>
          <a:latin typeface="+mn-lt"/>
          <a:ea typeface="+mn-ea"/>
          <a:cs typeface="+mn-cs"/>
        </a:defRPr>
      </a:lvl7pPr>
      <a:lvl8pPr marL="3199093" algn="l" defTabSz="914026" rtl="0" eaLnBrk="1" latinLnBrk="0" hangingPunct="1">
        <a:defRPr sz="1800" kern="1200">
          <a:solidFill>
            <a:schemeClr val="tx1"/>
          </a:solidFill>
          <a:latin typeface="+mn-lt"/>
          <a:ea typeface="+mn-ea"/>
          <a:cs typeface="+mn-cs"/>
        </a:defRPr>
      </a:lvl8pPr>
      <a:lvl9pPr marL="3656106" algn="l" defTabSz="914026"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626" name="Picture 79" descr="dd"/>
          <p:cNvPicPr>
            <a:picLocks noChangeAspect="1" noChangeArrowheads="1"/>
          </p:cNvPicPr>
          <p:nvPr/>
        </p:nvPicPr>
        <p:blipFill>
          <a:blip r:embed="rId13" cstate="print"/>
          <a:srcRect/>
          <a:stretch>
            <a:fillRect/>
          </a:stretch>
        </p:blipFill>
        <p:spPr bwMode="auto">
          <a:xfrm>
            <a:off x="0" y="4668839"/>
            <a:ext cx="9150350" cy="477837"/>
          </a:xfrm>
          <a:prstGeom prst="rect">
            <a:avLst/>
          </a:prstGeom>
          <a:noFill/>
          <a:ln w="9525">
            <a:noFill/>
            <a:miter lim="800000"/>
            <a:headEnd/>
            <a:tailEnd/>
          </a:ln>
        </p:spPr>
      </p:pic>
      <p:sp>
        <p:nvSpPr>
          <p:cNvPr id="28680" name="Text Box 8"/>
          <p:cNvSpPr txBox="1">
            <a:spLocks noChangeArrowheads="1"/>
          </p:cNvSpPr>
          <p:nvPr/>
        </p:nvSpPr>
        <p:spPr bwMode="auto">
          <a:xfrm>
            <a:off x="652465" y="4829175"/>
            <a:ext cx="2083369" cy="199148"/>
          </a:xfrm>
          <a:prstGeom prst="rect">
            <a:avLst/>
          </a:prstGeom>
          <a:noFill/>
          <a:ln w="9525">
            <a:noFill/>
            <a:miter lim="800000"/>
            <a:headEnd/>
            <a:tailEnd/>
          </a:ln>
        </p:spPr>
        <p:txBody>
          <a:bodyPr wrap="none" lIns="60060" tIns="30031" rIns="60060" bIns="30031">
            <a:spAutoFit/>
          </a:bodyPr>
          <a:lstStyle/>
          <a:p>
            <a:pPr defTabSz="600936" eaLnBrk="0" hangingPunct="0">
              <a:defRPr/>
            </a:pPr>
            <a:r>
              <a:rPr lang="en-US" altLang="zh-CN" sz="900" dirty="0">
                <a:solidFill>
                  <a:srgbClr val="000000"/>
                </a:solidFill>
                <a:latin typeface="FrutigerNext LT Bold" pitchFamily="1" charset="0"/>
                <a:ea typeface="ＭＳ Ｐゴシック" pitchFamily="34" charset="-128"/>
              </a:rPr>
              <a:t>HUAWEI TECHNOLOGIES CO., LTD.</a:t>
            </a:r>
            <a:endParaRPr lang="en-US" altLang="zh-CN" sz="1600" dirty="0">
              <a:solidFill>
                <a:srgbClr val="000000"/>
              </a:solidFill>
              <a:latin typeface="Arial" charset="0"/>
              <a:ea typeface="ＭＳ Ｐゴシック" pitchFamily="34" charset="-128"/>
            </a:endParaRPr>
          </a:p>
        </p:txBody>
      </p:sp>
      <p:pic>
        <p:nvPicPr>
          <p:cNvPr id="26628" name="Picture 9" descr="8"/>
          <p:cNvPicPr>
            <a:picLocks noChangeAspect="1" noChangeArrowheads="1"/>
          </p:cNvPicPr>
          <p:nvPr/>
        </p:nvPicPr>
        <p:blipFill>
          <a:blip r:embed="rId14" cstate="print"/>
          <a:srcRect/>
          <a:stretch>
            <a:fillRect/>
          </a:stretch>
        </p:blipFill>
        <p:spPr bwMode="auto">
          <a:xfrm>
            <a:off x="7508881" y="4799014"/>
            <a:ext cx="1311275" cy="234950"/>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9" y="4867277"/>
            <a:ext cx="2097087" cy="3413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900">
                <a:solidFill>
                  <a:srgbClr val="000000"/>
                </a:solidFill>
                <a:latin typeface="FrutigerNext LT Bold" pitchFamily="34" charset="0"/>
                <a:ea typeface="MS PGothic" pitchFamily="34" charset="-128"/>
              </a:defRPr>
            </a:lvl1pPr>
          </a:lstStyle>
          <a:p>
            <a:r>
              <a:rPr lang="de-DE" altLang="zh-CN"/>
              <a:t>Page </a:t>
            </a:r>
            <a:fld id="{327817E1-63EB-4550-8BCD-BC3AA8EC3D39}" type="slidenum">
              <a:rPr lang="de-DE" altLang="zh-CN"/>
              <a:pPr/>
              <a:t>‹#›</a:t>
            </a:fld>
            <a:endParaRPr lang="en-GB" altLang="zh-CN"/>
          </a:p>
        </p:txBody>
      </p:sp>
      <p:sp>
        <p:nvSpPr>
          <p:cNvPr id="26630" name="Rectangle 13"/>
          <p:cNvSpPr>
            <a:spLocks noGrp="1" noChangeArrowheads="1"/>
          </p:cNvSpPr>
          <p:nvPr>
            <p:ph type="title"/>
          </p:nvPr>
        </p:nvSpPr>
        <p:spPr bwMode="auto">
          <a:xfrm>
            <a:off x="652463" y="322263"/>
            <a:ext cx="7745412" cy="654050"/>
          </a:xfrm>
          <a:prstGeom prst="rect">
            <a:avLst/>
          </a:prstGeom>
          <a:noFill/>
          <a:ln w="9525">
            <a:noFill/>
            <a:miter lim="800000"/>
            <a:headEnd/>
            <a:tailEnd/>
          </a:ln>
        </p:spPr>
        <p:txBody>
          <a:bodyPr vert="horz" wrap="square" lIns="60070" tIns="30035" rIns="60070" bIns="30035"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6" y="4829175"/>
            <a:ext cx="1179227" cy="199118"/>
          </a:xfrm>
          <a:prstGeom prst="rect">
            <a:avLst/>
          </a:prstGeom>
          <a:noFill/>
          <a:ln w="9525" algn="ctr">
            <a:noFill/>
            <a:miter lim="800000"/>
            <a:headEnd/>
            <a:tailEnd/>
          </a:ln>
          <a:effectLst/>
        </p:spPr>
        <p:txBody>
          <a:bodyPr wrap="none" lIns="60036" tIns="30016" rIns="60036" bIns="30016">
            <a:spAutoFit/>
          </a:bodyPr>
          <a:lstStyle/>
          <a:p>
            <a:pPr defTabSz="600936" eaLnBrk="0" hangingPunct="0">
              <a:defRPr/>
            </a:pPr>
            <a:r>
              <a:rPr lang="en-US" altLang="zh-CN" sz="900" dirty="0" err="1">
                <a:solidFill>
                  <a:srgbClr val="000000"/>
                </a:solidFill>
                <a:latin typeface="FrutigerNext LT Bold" pitchFamily="1" charset="0"/>
                <a:ea typeface="ＭＳ Ｐゴシック" pitchFamily="34" charset="-128"/>
              </a:rPr>
              <a:t>Huawei</a:t>
            </a:r>
            <a:r>
              <a:rPr lang="en-US" altLang="zh-CN" sz="9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1908174" y="396875"/>
            <a:ext cx="1844675" cy="3979863"/>
          </a:xfrm>
          <a:prstGeom prst="rect">
            <a:avLst/>
          </a:prstGeom>
          <a:noFill/>
          <a:ln w="9525">
            <a:noFill/>
            <a:miter lim="800000"/>
            <a:headEnd/>
            <a:tailEnd/>
          </a:ln>
          <a:effectLst/>
        </p:spPr>
        <p:txBody>
          <a:bodyPr lIns="60060" tIns="30031" rIns="60060" bIns="30031"/>
          <a:lstStyle/>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英文标题</a:t>
            </a:r>
            <a:r>
              <a:rPr lang="en-US" altLang="zh-CN" sz="800" dirty="0">
                <a:solidFill>
                  <a:srgbClr val="FFFFFF"/>
                </a:solidFill>
                <a:latin typeface="Arial" charset="0"/>
                <a:ea typeface="华文细黑" pitchFamily="2" charset="-122"/>
              </a:rPr>
              <a:t>:32-35pt  </a:t>
            </a: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 R153 G0 B0</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内部使用字体 </a:t>
            </a:r>
            <a:r>
              <a:rPr lang="en-US" altLang="zh-CN" sz="800" dirty="0">
                <a:solidFill>
                  <a:srgbClr val="FFFFFF"/>
                </a:solidFill>
                <a:latin typeface="FrutigerNext LT Regular" pitchFamily="34" charset="0"/>
                <a:ea typeface="华文细黑" pitchFamily="2" charset="-122"/>
              </a:rPr>
              <a:t>:</a:t>
            </a:r>
          </a:p>
          <a:p>
            <a:pPr algn="r" defTabSz="600936">
              <a:lnSpc>
                <a:spcPct val="125000"/>
              </a:lnSpc>
              <a:buClr>
                <a:srgbClr val="777777"/>
              </a:buClr>
              <a:buSzPct val="60000"/>
              <a:buFont typeface="Wingdings" pitchFamily="2" charset="2"/>
              <a:buNone/>
              <a:defRPr/>
            </a:pPr>
            <a:r>
              <a:rPr lang="en-US" altLang="zh-CN" sz="800" dirty="0" err="1">
                <a:solidFill>
                  <a:srgbClr val="FFFFFF"/>
                </a:solidFill>
                <a:latin typeface="FrutigerNext LT Regular" pitchFamily="34" charset="0"/>
                <a:ea typeface="华文细黑" pitchFamily="2" charset="-122"/>
              </a:rPr>
              <a:t>FrutigerNext</a:t>
            </a:r>
            <a:r>
              <a:rPr lang="en-US" altLang="zh-CN" sz="800" dirty="0">
                <a:solidFill>
                  <a:srgbClr val="FFFFFF"/>
                </a:solidFill>
                <a:latin typeface="FrutigerNext LT Regular" pitchFamily="34" charset="0"/>
                <a:ea typeface="华文细黑" pitchFamily="2" charset="-122"/>
              </a:rPr>
              <a:t> LT Medium</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外部使用字体 </a:t>
            </a:r>
            <a:r>
              <a:rPr lang="en-US" altLang="zh-CN" sz="800" dirty="0">
                <a:solidFill>
                  <a:srgbClr val="FFFFFF"/>
                </a:solidFill>
                <a:latin typeface="FrutigerNext LT Regular" pitchFamily="34" charset="0"/>
                <a:ea typeface="华文细黑" pitchFamily="2" charset="-122"/>
              </a:rPr>
              <a:t>: Arial</a:t>
            </a:r>
          </a:p>
          <a:p>
            <a:pPr algn="r" defTabSz="600936">
              <a:lnSpc>
                <a:spcPct val="7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中文标题</a:t>
            </a:r>
            <a:r>
              <a:rPr lang="en-US" altLang="zh-CN" sz="800" dirty="0">
                <a:solidFill>
                  <a:srgbClr val="FFFFFF"/>
                </a:solidFill>
                <a:latin typeface="Arial" charset="0"/>
                <a:ea typeface="华文细黑" pitchFamily="2" charset="-122"/>
              </a:rPr>
              <a:t>:30-32pt  </a:t>
            </a: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 R153 G0 B0</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黑体</a:t>
            </a:r>
          </a:p>
          <a:p>
            <a:pPr algn="r" defTabSz="600936">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英文正文</a:t>
            </a:r>
            <a:r>
              <a:rPr lang="en-US" altLang="zh-CN" sz="800" dirty="0">
                <a:solidFill>
                  <a:srgbClr val="FFFFFF"/>
                </a:solidFill>
                <a:latin typeface="Arial" charset="0"/>
                <a:ea typeface="华文细黑" pitchFamily="2" charset="-122"/>
              </a:rPr>
              <a:t>:20-22pt</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子目录 </a:t>
            </a:r>
            <a:r>
              <a:rPr lang="en-US" altLang="zh-CN" sz="800" dirty="0">
                <a:solidFill>
                  <a:srgbClr val="FFFFFF"/>
                </a:solidFill>
                <a:latin typeface="Arial" charset="0"/>
                <a:ea typeface="华文细黑" pitchFamily="2" charset="-122"/>
              </a:rPr>
              <a:t>(2-5</a:t>
            </a:r>
            <a:r>
              <a:rPr lang="zh-CN" altLang="en-US" sz="800" dirty="0">
                <a:solidFill>
                  <a:srgbClr val="FFFFFF"/>
                </a:solidFill>
                <a:latin typeface="Arial" charset="0"/>
                <a:ea typeface="华文细黑" pitchFamily="2" charset="-122"/>
              </a:rPr>
              <a:t>级</a:t>
            </a:r>
            <a:r>
              <a:rPr lang="en-US" altLang="zh-CN" sz="800" dirty="0">
                <a:solidFill>
                  <a:srgbClr val="FFFFFF"/>
                </a:solidFill>
                <a:latin typeface="Arial" charset="0"/>
                <a:ea typeface="华文细黑" pitchFamily="2" charset="-122"/>
              </a:rPr>
              <a:t>) :18pt  </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黑色</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内部使用字体 </a:t>
            </a:r>
            <a:r>
              <a:rPr lang="en-US" altLang="zh-CN" sz="800" dirty="0">
                <a:solidFill>
                  <a:srgbClr val="FFFFFF"/>
                </a:solidFill>
                <a:latin typeface="FrutigerNext LT Regular" pitchFamily="34" charset="0"/>
                <a:ea typeface="华文细黑" pitchFamily="2" charset="-122"/>
              </a:rPr>
              <a:t>:</a:t>
            </a:r>
          </a:p>
          <a:p>
            <a:pPr algn="r" defTabSz="600936">
              <a:lnSpc>
                <a:spcPct val="125000"/>
              </a:lnSpc>
              <a:buClr>
                <a:srgbClr val="777777"/>
              </a:buClr>
              <a:buSzPct val="60000"/>
              <a:buFont typeface="Wingdings" pitchFamily="2" charset="2"/>
              <a:buNone/>
              <a:defRPr/>
            </a:pPr>
            <a:r>
              <a:rPr lang="en-US" altLang="zh-CN" sz="800" dirty="0" err="1">
                <a:solidFill>
                  <a:srgbClr val="FFFFFF"/>
                </a:solidFill>
                <a:latin typeface="FrutigerNext LT Regular" pitchFamily="34" charset="0"/>
                <a:ea typeface="华文细黑" pitchFamily="2" charset="-122"/>
              </a:rPr>
              <a:t>FrutigerNext</a:t>
            </a:r>
            <a:r>
              <a:rPr lang="en-US" altLang="zh-CN" sz="800" dirty="0">
                <a:solidFill>
                  <a:srgbClr val="FFFFFF"/>
                </a:solidFill>
                <a:latin typeface="FrutigerNext LT Regular" pitchFamily="34" charset="0"/>
                <a:ea typeface="华文细黑" pitchFamily="2" charset="-122"/>
              </a:rPr>
              <a:t> LT Regular</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外部使用字体 </a:t>
            </a:r>
            <a:r>
              <a:rPr lang="en-US" altLang="zh-CN" sz="800" dirty="0">
                <a:solidFill>
                  <a:srgbClr val="FFFFFF"/>
                </a:solidFill>
                <a:latin typeface="FrutigerNext LT Regular" pitchFamily="34" charset="0"/>
                <a:ea typeface="华文细黑" pitchFamily="2" charset="-122"/>
              </a:rPr>
              <a:t>: Arial</a:t>
            </a:r>
          </a:p>
          <a:p>
            <a:pPr algn="r" defTabSz="600936">
              <a:lnSpc>
                <a:spcPct val="7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中文正文</a:t>
            </a:r>
            <a:r>
              <a:rPr lang="en-US" altLang="zh-CN" sz="800" dirty="0">
                <a:solidFill>
                  <a:srgbClr val="FFFFFF"/>
                </a:solidFill>
                <a:latin typeface="Arial" charset="0"/>
                <a:ea typeface="华文细黑" pitchFamily="2" charset="-122"/>
              </a:rPr>
              <a:t>:18-20pt</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子目录</a:t>
            </a:r>
            <a:r>
              <a:rPr lang="en-US" altLang="zh-CN" sz="800" dirty="0">
                <a:solidFill>
                  <a:srgbClr val="FFFFFF"/>
                </a:solidFill>
                <a:latin typeface="Arial" charset="0"/>
                <a:ea typeface="华文细黑" pitchFamily="2" charset="-122"/>
              </a:rPr>
              <a:t>(2-5</a:t>
            </a:r>
            <a:r>
              <a:rPr lang="zh-CN" altLang="en-US" sz="800" dirty="0">
                <a:solidFill>
                  <a:srgbClr val="FFFFFF"/>
                </a:solidFill>
                <a:latin typeface="Arial" charset="0"/>
                <a:ea typeface="华文细黑" pitchFamily="2" charset="-122"/>
              </a:rPr>
              <a:t>级</a:t>
            </a:r>
            <a:r>
              <a:rPr lang="en-US" altLang="zh-CN" sz="800" dirty="0">
                <a:solidFill>
                  <a:srgbClr val="FFFFFF"/>
                </a:solidFill>
                <a:latin typeface="Arial" charset="0"/>
                <a:ea typeface="华文细黑" pitchFamily="2" charset="-122"/>
              </a:rPr>
              <a:t>):18pt </a:t>
            </a: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黑色</a:t>
            </a:r>
          </a:p>
          <a:p>
            <a:pPr algn="r" defTabSz="600936">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细黑体 </a:t>
            </a:r>
          </a:p>
          <a:p>
            <a:pPr algn="r" defTabSz="600936">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0936">
              <a:lnSpc>
                <a:spcPct val="125000"/>
              </a:lnSpc>
              <a:buClr>
                <a:srgbClr val="777777"/>
              </a:buClr>
              <a:buSzPct val="60000"/>
              <a:buFont typeface="Wingdings" pitchFamily="2" charset="2"/>
              <a:buNone/>
              <a:defRPr/>
            </a:pPr>
            <a:endParaRPr lang="zh-CN" altLang="en-US" sz="8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9199569" y="1068388"/>
            <a:ext cx="1049337" cy="1503362"/>
          </a:xfrm>
          <a:prstGeom prst="rect">
            <a:avLst/>
          </a:prstGeom>
          <a:noFill/>
          <a:ln w="9525">
            <a:noFill/>
            <a:miter lim="800000"/>
            <a:headEnd/>
            <a:tailEnd/>
          </a:ln>
          <a:effectLst/>
        </p:spPr>
        <p:txBody>
          <a:bodyPr lIns="60060" tIns="30031" rIns="60060" bIns="30031"/>
          <a:lstStyle/>
          <a:p>
            <a:pPr defTabSz="600936">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配色参考方案：</a:t>
            </a:r>
          </a:p>
          <a:p>
            <a:pPr defTabSz="600936">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建议同一页面内不超过四种颜色，以下是</a:t>
            </a:r>
            <a:r>
              <a:rPr lang="en-US" altLang="zh-CN" sz="800" dirty="0">
                <a:solidFill>
                  <a:srgbClr val="FFFFFF"/>
                </a:solidFill>
                <a:latin typeface="华文细黑" pitchFamily="2" charset="-122"/>
                <a:ea typeface="华文细黑" pitchFamily="2" charset="-122"/>
              </a:rPr>
              <a:t>13</a:t>
            </a:r>
            <a:r>
              <a:rPr lang="zh-CN" altLang="en-US" sz="800" dirty="0">
                <a:solidFill>
                  <a:srgbClr val="FFFFFF"/>
                </a:solidFill>
                <a:latin typeface="华文细黑" pitchFamily="2" charset="-122"/>
                <a:ea typeface="华文细黑" pitchFamily="2" charset="-122"/>
              </a:rPr>
              <a:t>组配色方案，同一页面内只选择一组使用。（仅供参考）</a:t>
            </a:r>
          </a:p>
          <a:p>
            <a:pPr defTabSz="600936">
              <a:lnSpc>
                <a:spcPct val="125000"/>
              </a:lnSpc>
              <a:buClr>
                <a:srgbClr val="777777"/>
              </a:buClr>
              <a:buSzPct val="60000"/>
              <a:buFont typeface="Wingdings" pitchFamily="2" charset="2"/>
              <a:buNone/>
              <a:defRPr/>
            </a:pPr>
            <a:endParaRPr lang="en-US" altLang="zh-CN" sz="800" dirty="0">
              <a:solidFill>
                <a:srgbClr val="FFFFFF"/>
              </a:solidFill>
              <a:latin typeface="华文细黑" pitchFamily="2" charset="-122"/>
              <a:ea typeface="华文细黑" pitchFamily="2" charset="-122"/>
            </a:endParaRPr>
          </a:p>
          <a:p>
            <a:pPr defTabSz="600936">
              <a:lnSpc>
                <a:spcPct val="125000"/>
              </a:lnSpc>
              <a:buClr>
                <a:srgbClr val="777777"/>
              </a:buClr>
              <a:buSzPct val="60000"/>
              <a:buFont typeface="Wingdings" pitchFamily="2" charset="2"/>
              <a:buChar char="l"/>
              <a:defRPr/>
            </a:pPr>
            <a:endParaRPr lang="en-US" altLang="zh-CN" sz="800" dirty="0">
              <a:solidFill>
                <a:srgbClr val="FFFFFF"/>
              </a:solidFill>
              <a:latin typeface="华文细黑" pitchFamily="2" charset="-122"/>
              <a:ea typeface="华文细黑" pitchFamily="2" charset="-122"/>
            </a:endParaRPr>
          </a:p>
          <a:p>
            <a:pPr defTabSz="600936">
              <a:lnSpc>
                <a:spcPct val="125000"/>
              </a:lnSpc>
              <a:buClr>
                <a:srgbClr val="777777"/>
              </a:buClr>
              <a:buSzPct val="60000"/>
              <a:buFont typeface="Wingdings" pitchFamily="2" charset="2"/>
              <a:buChar char="l"/>
              <a:defRPr/>
            </a:pPr>
            <a:endParaRPr lang="zh-CN" altLang="en-US" sz="8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9" y="-46034"/>
            <a:ext cx="1049337" cy="628651"/>
          </a:xfrm>
          <a:prstGeom prst="rect">
            <a:avLst/>
          </a:prstGeom>
          <a:noFill/>
          <a:ln w="9525">
            <a:noFill/>
            <a:miter lim="800000"/>
            <a:headEnd/>
            <a:tailEnd/>
          </a:ln>
          <a:effectLst/>
        </p:spPr>
        <p:txBody>
          <a:bodyPr lIns="60060" tIns="30031" rIns="60060" bIns="30031"/>
          <a:lstStyle/>
          <a:p>
            <a:pPr defTabSz="600936">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客户或者合作伙伴的标志放在右上角</a:t>
            </a:r>
            <a:r>
              <a:rPr lang="en-US" altLang="zh-CN" sz="800" dirty="0">
                <a:solidFill>
                  <a:srgbClr val="FFFFFF"/>
                </a:solidFill>
                <a:latin typeface="华文细黑" pitchFamily="2" charset="-122"/>
                <a:ea typeface="华文细黑" pitchFamily="2" charset="-122"/>
              </a:rPr>
              <a:t>.</a:t>
            </a:r>
          </a:p>
          <a:p>
            <a:pPr defTabSz="600936">
              <a:lnSpc>
                <a:spcPct val="125000"/>
              </a:lnSpc>
              <a:buClr>
                <a:srgbClr val="777777"/>
              </a:buClr>
              <a:buSzPct val="60000"/>
              <a:buFont typeface="Wingdings" pitchFamily="2" charset="2"/>
              <a:buNone/>
              <a:defRPr/>
            </a:pPr>
            <a:endParaRPr lang="en-US" altLang="zh-CN" sz="800" dirty="0">
              <a:solidFill>
                <a:srgbClr val="FFFFFF"/>
              </a:solidFill>
              <a:latin typeface="华文细黑" pitchFamily="2" charset="-122"/>
              <a:ea typeface="华文细黑" pitchFamily="2" charset="-122"/>
            </a:endParaRPr>
          </a:p>
          <a:p>
            <a:pPr defTabSz="600936">
              <a:lnSpc>
                <a:spcPct val="125000"/>
              </a:lnSpc>
              <a:buClr>
                <a:srgbClr val="777777"/>
              </a:buClr>
              <a:buSzPct val="60000"/>
              <a:buFont typeface="Wingdings" pitchFamily="2" charset="2"/>
              <a:buChar char="l"/>
              <a:defRPr/>
            </a:pPr>
            <a:endParaRPr lang="en-US" altLang="zh-CN" sz="800" dirty="0">
              <a:solidFill>
                <a:srgbClr val="FFFFFF"/>
              </a:solidFill>
              <a:latin typeface="华文细黑" pitchFamily="2" charset="-122"/>
              <a:ea typeface="华文细黑" pitchFamily="2" charset="-122"/>
            </a:endParaRPr>
          </a:p>
          <a:p>
            <a:pPr defTabSz="600936">
              <a:lnSpc>
                <a:spcPct val="125000"/>
              </a:lnSpc>
              <a:buClr>
                <a:srgbClr val="777777"/>
              </a:buClr>
              <a:buSzPct val="60000"/>
              <a:buFont typeface="Wingdings" pitchFamily="2" charset="2"/>
              <a:buChar char="l"/>
              <a:defRPr/>
            </a:pPr>
            <a:endParaRPr lang="zh-CN" altLang="en-US" sz="800" dirty="0">
              <a:solidFill>
                <a:srgbClr val="FFFFFF"/>
              </a:solidFill>
              <a:latin typeface="华文细黑" pitchFamily="2" charset="-122"/>
              <a:ea typeface="华文细黑" pitchFamily="2" charset="-122"/>
            </a:endParaRPr>
          </a:p>
        </p:txBody>
      </p:sp>
      <p:sp>
        <p:nvSpPr>
          <p:cNvPr id="26635" name="Rectangle 68"/>
          <p:cNvSpPr>
            <a:spLocks noGrp="1" noChangeArrowheads="1"/>
          </p:cNvSpPr>
          <p:nvPr>
            <p:ph type="body" idx="1"/>
          </p:nvPr>
        </p:nvSpPr>
        <p:spPr bwMode="auto">
          <a:xfrm>
            <a:off x="652463" y="1231900"/>
            <a:ext cx="7929562" cy="3144838"/>
          </a:xfrm>
          <a:prstGeom prst="rect">
            <a:avLst/>
          </a:prstGeom>
          <a:noFill/>
          <a:ln w="9525">
            <a:noFill/>
            <a:miter lim="800000"/>
            <a:headEnd/>
            <a:tailEnd/>
          </a:ln>
        </p:spPr>
        <p:txBody>
          <a:bodyPr vert="horz" wrap="square" lIns="60081" tIns="30040" rIns="60081" bIns="3004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769101"/>
            <a:ext cx="919162" cy="223088"/>
          </a:xfrm>
          <a:prstGeom prst="rect">
            <a:avLst/>
          </a:prstGeom>
          <a:solidFill>
            <a:schemeClr val="bg1"/>
          </a:solidFill>
          <a:ln w="9525" algn="ctr">
            <a:noFill/>
            <a:miter lim="800000"/>
            <a:headEnd/>
            <a:tailEnd/>
          </a:ln>
          <a:effectLst/>
        </p:spPr>
        <p:txBody>
          <a:bodyPr lIns="68530" tIns="34265" rIns="68530" bIns="34265" anchor="ctr">
            <a:spAutoFit/>
          </a:bodyPr>
          <a:lstStyle/>
          <a:p>
            <a:pPr>
              <a:defRPr/>
            </a:pPr>
            <a:endParaRPr lang="zh-CN" altLang="en-US" sz="1000" dirty="0">
              <a:solidFill>
                <a:srgbClr val="FFFFFF"/>
              </a:solidFill>
              <a:latin typeface="FrutigerNext LT Regular" pitchFamily="34" charset="0"/>
              <a:ea typeface="ＭＳ Ｐゴシック" pitchFamily="34" charset="-128"/>
            </a:endParaRPr>
          </a:p>
        </p:txBody>
      </p:sp>
      <p:grpSp>
        <p:nvGrpSpPr>
          <p:cNvPr id="26637" name="Group 81"/>
          <p:cNvGrpSpPr>
            <a:grpSpLocks/>
          </p:cNvGrpSpPr>
          <p:nvPr/>
        </p:nvGrpSpPr>
        <p:grpSpPr bwMode="auto">
          <a:xfrm>
            <a:off x="9355144" y="2841629"/>
            <a:ext cx="739775" cy="138113"/>
            <a:chOff x="5893" y="2387"/>
            <a:chExt cx="466" cy="115"/>
          </a:xfrm>
        </p:grpSpPr>
        <p:sp>
          <p:nvSpPr>
            <p:cNvPr id="28754" name="Rectangle 82"/>
            <p:cNvSpPr>
              <a:spLocks noChangeArrowheads="1"/>
            </p:cNvSpPr>
            <p:nvPr/>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5" name="Rectangle 83"/>
            <p:cNvSpPr>
              <a:spLocks noChangeArrowheads="1"/>
            </p:cNvSpPr>
            <p:nvPr/>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6" name="Rectangle 84"/>
            <p:cNvSpPr>
              <a:spLocks noChangeArrowheads="1"/>
            </p:cNvSpPr>
            <p:nvPr/>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7" name="Rectangle 85"/>
            <p:cNvSpPr>
              <a:spLocks noChangeArrowheads="1"/>
            </p:cNvSpPr>
            <p:nvPr/>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38" name="Group 86"/>
          <p:cNvGrpSpPr>
            <a:grpSpLocks/>
          </p:cNvGrpSpPr>
          <p:nvPr/>
        </p:nvGrpSpPr>
        <p:grpSpPr bwMode="auto">
          <a:xfrm>
            <a:off x="9355144" y="3003554"/>
            <a:ext cx="739775" cy="138113"/>
            <a:chOff x="5893" y="2523"/>
            <a:chExt cx="466" cy="115"/>
          </a:xfrm>
        </p:grpSpPr>
        <p:sp>
          <p:nvSpPr>
            <p:cNvPr id="28759" name="Rectangle 87"/>
            <p:cNvSpPr>
              <a:spLocks noChangeArrowheads="1"/>
            </p:cNvSpPr>
            <p:nvPr/>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0" name="Rectangle 88"/>
            <p:cNvSpPr>
              <a:spLocks noChangeArrowheads="1"/>
            </p:cNvSpPr>
            <p:nvPr/>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1" name="Rectangle 89"/>
            <p:cNvSpPr>
              <a:spLocks noChangeArrowheads="1"/>
            </p:cNvSpPr>
            <p:nvPr/>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2" name="Rectangle 90"/>
            <p:cNvSpPr>
              <a:spLocks noChangeArrowheads="1"/>
            </p:cNvSpPr>
            <p:nvPr/>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39" name="Group 91"/>
          <p:cNvGrpSpPr>
            <a:grpSpLocks/>
          </p:cNvGrpSpPr>
          <p:nvPr/>
        </p:nvGrpSpPr>
        <p:grpSpPr bwMode="auto">
          <a:xfrm>
            <a:off x="9355144" y="3165479"/>
            <a:ext cx="739775" cy="138113"/>
            <a:chOff x="5893" y="2659"/>
            <a:chExt cx="466" cy="115"/>
          </a:xfrm>
        </p:grpSpPr>
        <p:sp>
          <p:nvSpPr>
            <p:cNvPr id="28764" name="Rectangle 92"/>
            <p:cNvSpPr>
              <a:spLocks noChangeArrowheads="1"/>
            </p:cNvSpPr>
            <p:nvPr/>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5" name="Rectangle 93"/>
            <p:cNvSpPr>
              <a:spLocks noChangeArrowheads="1"/>
            </p:cNvSpPr>
            <p:nvPr/>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6" name="Rectangle 94"/>
            <p:cNvSpPr>
              <a:spLocks noChangeArrowheads="1"/>
            </p:cNvSpPr>
            <p:nvPr/>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7" name="Rectangle 95"/>
            <p:cNvSpPr>
              <a:spLocks noChangeArrowheads="1"/>
            </p:cNvSpPr>
            <p:nvPr/>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0" name="Group 96"/>
          <p:cNvGrpSpPr>
            <a:grpSpLocks/>
          </p:cNvGrpSpPr>
          <p:nvPr/>
        </p:nvGrpSpPr>
        <p:grpSpPr bwMode="auto">
          <a:xfrm>
            <a:off x="9355144" y="2679700"/>
            <a:ext cx="739775" cy="141288"/>
            <a:chOff x="5893" y="2251"/>
            <a:chExt cx="466" cy="119"/>
          </a:xfrm>
        </p:grpSpPr>
        <p:sp>
          <p:nvSpPr>
            <p:cNvPr id="28769" name="Rectangle 97"/>
            <p:cNvSpPr>
              <a:spLocks noChangeArrowheads="1"/>
            </p:cNvSpPr>
            <p:nvPr/>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0" name="Rectangle 98"/>
            <p:cNvSpPr>
              <a:spLocks noChangeArrowheads="1"/>
            </p:cNvSpPr>
            <p:nvPr/>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1" name="Rectangle 99"/>
            <p:cNvSpPr>
              <a:spLocks noChangeArrowheads="1"/>
            </p:cNvSpPr>
            <p:nvPr/>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2" name="Rectangle 100"/>
            <p:cNvSpPr>
              <a:spLocks noChangeArrowheads="1"/>
            </p:cNvSpPr>
            <p:nvPr/>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1" name="Group 101"/>
          <p:cNvGrpSpPr>
            <a:grpSpLocks/>
          </p:cNvGrpSpPr>
          <p:nvPr/>
        </p:nvGrpSpPr>
        <p:grpSpPr bwMode="auto">
          <a:xfrm>
            <a:off x="9355144" y="3436942"/>
            <a:ext cx="739775" cy="136525"/>
            <a:chOff x="5893" y="2886"/>
            <a:chExt cx="466" cy="115"/>
          </a:xfrm>
        </p:grpSpPr>
        <p:sp>
          <p:nvSpPr>
            <p:cNvPr id="28774" name="Rectangle 102"/>
            <p:cNvSpPr>
              <a:spLocks noChangeArrowheads="1"/>
            </p:cNvSpPr>
            <p:nvPr/>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5" name="Rectangle 103"/>
            <p:cNvSpPr>
              <a:spLocks noChangeArrowheads="1"/>
            </p:cNvSpPr>
            <p:nvPr/>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6" name="Rectangle 104"/>
            <p:cNvSpPr>
              <a:spLocks noChangeArrowheads="1"/>
            </p:cNvSpPr>
            <p:nvPr/>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7" name="Rectangle 105"/>
            <p:cNvSpPr>
              <a:spLocks noChangeArrowheads="1"/>
            </p:cNvSpPr>
            <p:nvPr/>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2" name="Group 106"/>
          <p:cNvGrpSpPr>
            <a:grpSpLocks/>
          </p:cNvGrpSpPr>
          <p:nvPr/>
        </p:nvGrpSpPr>
        <p:grpSpPr bwMode="auto">
          <a:xfrm>
            <a:off x="9355144" y="3598867"/>
            <a:ext cx="739775" cy="136525"/>
            <a:chOff x="5893" y="3022"/>
            <a:chExt cx="466" cy="115"/>
          </a:xfrm>
        </p:grpSpPr>
        <p:sp>
          <p:nvSpPr>
            <p:cNvPr id="28779" name="Rectangle 107"/>
            <p:cNvSpPr>
              <a:spLocks noChangeArrowheads="1"/>
            </p:cNvSpPr>
            <p:nvPr/>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0" name="Rectangle 108"/>
            <p:cNvSpPr>
              <a:spLocks noChangeArrowheads="1"/>
            </p:cNvSpPr>
            <p:nvPr/>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1" name="Rectangle 109"/>
            <p:cNvSpPr>
              <a:spLocks noChangeArrowheads="1"/>
            </p:cNvSpPr>
            <p:nvPr/>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2" name="Rectangle 110"/>
            <p:cNvSpPr>
              <a:spLocks noChangeArrowheads="1"/>
            </p:cNvSpPr>
            <p:nvPr/>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3" name="Group 111"/>
          <p:cNvGrpSpPr>
            <a:grpSpLocks/>
          </p:cNvGrpSpPr>
          <p:nvPr/>
        </p:nvGrpSpPr>
        <p:grpSpPr bwMode="auto">
          <a:xfrm>
            <a:off x="9355144" y="3760792"/>
            <a:ext cx="739775" cy="136525"/>
            <a:chOff x="5893" y="3158"/>
            <a:chExt cx="466" cy="115"/>
          </a:xfrm>
        </p:grpSpPr>
        <p:sp>
          <p:nvSpPr>
            <p:cNvPr id="28784" name="Rectangle 112"/>
            <p:cNvSpPr>
              <a:spLocks noChangeArrowheads="1"/>
            </p:cNvSpPr>
            <p:nvPr/>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5" name="Rectangle 113"/>
            <p:cNvSpPr>
              <a:spLocks noChangeArrowheads="1"/>
            </p:cNvSpPr>
            <p:nvPr/>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6" name="Rectangle 114"/>
            <p:cNvSpPr>
              <a:spLocks noChangeArrowheads="1"/>
            </p:cNvSpPr>
            <p:nvPr/>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7" name="Rectangle 115"/>
            <p:cNvSpPr>
              <a:spLocks noChangeArrowheads="1"/>
            </p:cNvSpPr>
            <p:nvPr/>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4" name="Group 116"/>
          <p:cNvGrpSpPr>
            <a:grpSpLocks/>
          </p:cNvGrpSpPr>
          <p:nvPr/>
        </p:nvGrpSpPr>
        <p:grpSpPr bwMode="auto">
          <a:xfrm>
            <a:off x="9355144" y="4030667"/>
            <a:ext cx="739775" cy="136525"/>
            <a:chOff x="5893" y="3385"/>
            <a:chExt cx="466" cy="115"/>
          </a:xfrm>
        </p:grpSpPr>
        <p:sp>
          <p:nvSpPr>
            <p:cNvPr id="28789" name="Rectangle 117"/>
            <p:cNvSpPr>
              <a:spLocks noChangeArrowheads="1"/>
            </p:cNvSpPr>
            <p:nvPr/>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0" name="Rectangle 118"/>
            <p:cNvSpPr>
              <a:spLocks noChangeArrowheads="1"/>
            </p:cNvSpPr>
            <p:nvPr/>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1" name="Rectangle 119"/>
            <p:cNvSpPr>
              <a:spLocks noChangeArrowheads="1"/>
            </p:cNvSpPr>
            <p:nvPr/>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2" name="Rectangle 120"/>
            <p:cNvSpPr>
              <a:spLocks noChangeArrowheads="1"/>
            </p:cNvSpPr>
            <p:nvPr/>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5" name="Group 121"/>
          <p:cNvGrpSpPr>
            <a:grpSpLocks/>
          </p:cNvGrpSpPr>
          <p:nvPr/>
        </p:nvGrpSpPr>
        <p:grpSpPr bwMode="auto">
          <a:xfrm>
            <a:off x="9355144" y="4192592"/>
            <a:ext cx="739775" cy="136525"/>
            <a:chOff x="5893" y="3521"/>
            <a:chExt cx="466" cy="115"/>
          </a:xfrm>
        </p:grpSpPr>
        <p:sp>
          <p:nvSpPr>
            <p:cNvPr id="28794" name="Rectangle 122"/>
            <p:cNvSpPr>
              <a:spLocks noChangeArrowheads="1"/>
            </p:cNvSpPr>
            <p:nvPr/>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5" name="Rectangle 123"/>
            <p:cNvSpPr>
              <a:spLocks noChangeArrowheads="1"/>
            </p:cNvSpPr>
            <p:nvPr/>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6" name="Rectangle 124"/>
            <p:cNvSpPr>
              <a:spLocks noChangeArrowheads="1"/>
            </p:cNvSpPr>
            <p:nvPr/>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7" name="Rectangle 125"/>
            <p:cNvSpPr>
              <a:spLocks noChangeArrowheads="1"/>
            </p:cNvSpPr>
            <p:nvPr/>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6" name="Group 126"/>
          <p:cNvGrpSpPr>
            <a:grpSpLocks/>
          </p:cNvGrpSpPr>
          <p:nvPr/>
        </p:nvGrpSpPr>
        <p:grpSpPr bwMode="auto">
          <a:xfrm>
            <a:off x="9355144" y="4354517"/>
            <a:ext cx="739775" cy="136525"/>
            <a:chOff x="5893" y="3657"/>
            <a:chExt cx="466" cy="115"/>
          </a:xfrm>
        </p:grpSpPr>
        <p:sp>
          <p:nvSpPr>
            <p:cNvPr id="28799" name="Rectangle 127"/>
            <p:cNvSpPr>
              <a:spLocks noChangeArrowheads="1"/>
            </p:cNvSpPr>
            <p:nvPr/>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0" name="Rectangle 128"/>
            <p:cNvSpPr>
              <a:spLocks noChangeArrowheads="1"/>
            </p:cNvSpPr>
            <p:nvPr/>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1" name="Rectangle 129"/>
            <p:cNvSpPr>
              <a:spLocks noChangeArrowheads="1"/>
            </p:cNvSpPr>
            <p:nvPr/>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2" name="Rectangle 130"/>
            <p:cNvSpPr>
              <a:spLocks noChangeArrowheads="1"/>
            </p:cNvSpPr>
            <p:nvPr/>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7" name="Group 131"/>
          <p:cNvGrpSpPr>
            <a:grpSpLocks/>
          </p:cNvGrpSpPr>
          <p:nvPr/>
        </p:nvGrpSpPr>
        <p:grpSpPr bwMode="auto">
          <a:xfrm>
            <a:off x="9355144" y="4624392"/>
            <a:ext cx="739775" cy="136525"/>
            <a:chOff x="5893" y="3884"/>
            <a:chExt cx="466" cy="115"/>
          </a:xfrm>
        </p:grpSpPr>
        <p:sp>
          <p:nvSpPr>
            <p:cNvPr id="28804" name="Rectangle 132"/>
            <p:cNvSpPr>
              <a:spLocks noChangeArrowheads="1"/>
            </p:cNvSpPr>
            <p:nvPr/>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5" name="Rectangle 133"/>
            <p:cNvSpPr>
              <a:spLocks noChangeArrowheads="1"/>
            </p:cNvSpPr>
            <p:nvPr/>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6" name="Rectangle 134"/>
            <p:cNvSpPr>
              <a:spLocks noChangeArrowheads="1"/>
            </p:cNvSpPr>
            <p:nvPr/>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7" name="Rectangle 135"/>
            <p:cNvSpPr>
              <a:spLocks noChangeArrowheads="1"/>
            </p:cNvSpPr>
            <p:nvPr/>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8" name="Group 136"/>
          <p:cNvGrpSpPr>
            <a:grpSpLocks/>
          </p:cNvGrpSpPr>
          <p:nvPr/>
        </p:nvGrpSpPr>
        <p:grpSpPr bwMode="auto">
          <a:xfrm>
            <a:off x="9355144" y="4794254"/>
            <a:ext cx="739775" cy="136525"/>
            <a:chOff x="5893" y="4026"/>
            <a:chExt cx="466" cy="115"/>
          </a:xfrm>
        </p:grpSpPr>
        <p:sp>
          <p:nvSpPr>
            <p:cNvPr id="28809" name="Rectangle 137"/>
            <p:cNvSpPr>
              <a:spLocks noChangeArrowheads="1"/>
            </p:cNvSpPr>
            <p:nvPr/>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0" name="Rectangle 138"/>
            <p:cNvSpPr>
              <a:spLocks noChangeArrowheads="1"/>
            </p:cNvSpPr>
            <p:nvPr/>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1" name="Rectangle 139"/>
            <p:cNvSpPr>
              <a:spLocks noChangeArrowheads="1"/>
            </p:cNvSpPr>
            <p:nvPr/>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2" name="Rectangle 140"/>
            <p:cNvSpPr>
              <a:spLocks noChangeArrowheads="1"/>
            </p:cNvSpPr>
            <p:nvPr/>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6649" name="Group 141"/>
          <p:cNvGrpSpPr>
            <a:grpSpLocks/>
          </p:cNvGrpSpPr>
          <p:nvPr/>
        </p:nvGrpSpPr>
        <p:grpSpPr bwMode="auto">
          <a:xfrm>
            <a:off x="9355144" y="4960938"/>
            <a:ext cx="739775" cy="138112"/>
            <a:chOff x="5893" y="4167"/>
            <a:chExt cx="466" cy="115"/>
          </a:xfrm>
        </p:grpSpPr>
        <p:sp>
          <p:nvSpPr>
            <p:cNvPr id="28814" name="Rectangle 142"/>
            <p:cNvSpPr>
              <a:spLocks noChangeArrowheads="1"/>
            </p:cNvSpPr>
            <p:nvPr/>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5" name="Rectangle 143"/>
            <p:cNvSpPr>
              <a:spLocks noChangeArrowheads="1"/>
            </p:cNvSpPr>
            <p:nvPr/>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6" name="Rectangle 144"/>
            <p:cNvSpPr>
              <a:spLocks noChangeArrowheads="1"/>
            </p:cNvSpPr>
            <p:nvPr/>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7" name="Rectangle 145"/>
            <p:cNvSpPr>
              <a:spLocks noChangeArrowheads="1"/>
            </p:cNvSpPr>
            <p:nvPr/>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spTree>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Lst>
  <p:hf sldNum="0" hdr="0" ftr="0"/>
  <p:txStyles>
    <p:titleStyle>
      <a:lvl1pPr algn="l" defTabSz="599990" rtl="0" fontAlgn="base">
        <a:spcBef>
          <a:spcPct val="0"/>
        </a:spcBef>
        <a:spcAft>
          <a:spcPct val="0"/>
        </a:spcAft>
        <a:defRPr sz="2500">
          <a:solidFill>
            <a:srgbClr val="990000"/>
          </a:solidFill>
          <a:latin typeface="+mj-lt"/>
          <a:ea typeface="+mj-ea"/>
          <a:cs typeface="+mj-cs"/>
        </a:defRPr>
      </a:lvl1pPr>
      <a:lvl2pPr algn="l" defTabSz="599990" rtl="0" fontAlgn="base">
        <a:spcBef>
          <a:spcPct val="0"/>
        </a:spcBef>
        <a:spcAft>
          <a:spcPct val="0"/>
        </a:spcAft>
        <a:defRPr sz="2500">
          <a:solidFill>
            <a:srgbClr val="990000"/>
          </a:solidFill>
          <a:latin typeface="FrutigerNext LT Medium" pitchFamily="34" charset="0"/>
          <a:ea typeface="黑体" pitchFamily="2" charset="-122"/>
        </a:defRPr>
      </a:lvl2pPr>
      <a:lvl3pPr algn="l" defTabSz="599990" rtl="0" fontAlgn="base">
        <a:spcBef>
          <a:spcPct val="0"/>
        </a:spcBef>
        <a:spcAft>
          <a:spcPct val="0"/>
        </a:spcAft>
        <a:defRPr sz="2500">
          <a:solidFill>
            <a:srgbClr val="990000"/>
          </a:solidFill>
          <a:latin typeface="FrutigerNext LT Medium" pitchFamily="34" charset="0"/>
          <a:ea typeface="黑体" pitchFamily="2" charset="-122"/>
        </a:defRPr>
      </a:lvl3pPr>
      <a:lvl4pPr algn="l" defTabSz="599990" rtl="0" fontAlgn="base">
        <a:spcBef>
          <a:spcPct val="0"/>
        </a:spcBef>
        <a:spcAft>
          <a:spcPct val="0"/>
        </a:spcAft>
        <a:defRPr sz="2500">
          <a:solidFill>
            <a:srgbClr val="990000"/>
          </a:solidFill>
          <a:latin typeface="FrutigerNext LT Medium" pitchFamily="34" charset="0"/>
          <a:ea typeface="黑体" pitchFamily="2" charset="-122"/>
        </a:defRPr>
      </a:lvl4pPr>
      <a:lvl5pPr algn="l" defTabSz="599990" rtl="0" fontAlgn="base">
        <a:spcBef>
          <a:spcPct val="0"/>
        </a:spcBef>
        <a:spcAft>
          <a:spcPct val="0"/>
        </a:spcAft>
        <a:defRPr sz="2500">
          <a:solidFill>
            <a:srgbClr val="990000"/>
          </a:solidFill>
          <a:latin typeface="FrutigerNext LT Medium" pitchFamily="34" charset="0"/>
          <a:ea typeface="黑体" pitchFamily="2" charset="-122"/>
        </a:defRPr>
      </a:lvl5pPr>
      <a:lvl6pPr marL="342713" algn="l" defTabSz="600936" rtl="0" eaLnBrk="1" fontAlgn="base" hangingPunct="1">
        <a:spcBef>
          <a:spcPct val="0"/>
        </a:spcBef>
        <a:spcAft>
          <a:spcPct val="0"/>
        </a:spcAft>
        <a:defRPr sz="2500">
          <a:solidFill>
            <a:srgbClr val="990000"/>
          </a:solidFill>
          <a:latin typeface="FrutigerNext LT Medium" pitchFamily="34" charset="0"/>
          <a:ea typeface="黑体" pitchFamily="2" charset="-122"/>
        </a:defRPr>
      </a:lvl6pPr>
      <a:lvl7pPr marL="685423" algn="l" defTabSz="600936" rtl="0" eaLnBrk="1" fontAlgn="base" hangingPunct="1">
        <a:spcBef>
          <a:spcPct val="0"/>
        </a:spcBef>
        <a:spcAft>
          <a:spcPct val="0"/>
        </a:spcAft>
        <a:defRPr sz="2500">
          <a:solidFill>
            <a:srgbClr val="990000"/>
          </a:solidFill>
          <a:latin typeface="FrutigerNext LT Medium" pitchFamily="34" charset="0"/>
          <a:ea typeface="黑体" pitchFamily="2" charset="-122"/>
        </a:defRPr>
      </a:lvl7pPr>
      <a:lvl8pPr marL="1028134" algn="l" defTabSz="600936" rtl="0" eaLnBrk="1" fontAlgn="base" hangingPunct="1">
        <a:spcBef>
          <a:spcPct val="0"/>
        </a:spcBef>
        <a:spcAft>
          <a:spcPct val="0"/>
        </a:spcAft>
        <a:defRPr sz="2500">
          <a:solidFill>
            <a:srgbClr val="990000"/>
          </a:solidFill>
          <a:latin typeface="FrutigerNext LT Medium" pitchFamily="34" charset="0"/>
          <a:ea typeface="黑体" pitchFamily="2" charset="-122"/>
        </a:defRPr>
      </a:lvl8pPr>
      <a:lvl9pPr marL="1370846" algn="l" defTabSz="600936" rtl="0" eaLnBrk="1" fontAlgn="base" hangingPunct="1">
        <a:spcBef>
          <a:spcPct val="0"/>
        </a:spcBef>
        <a:spcAft>
          <a:spcPct val="0"/>
        </a:spcAft>
        <a:defRPr sz="2500">
          <a:solidFill>
            <a:srgbClr val="990000"/>
          </a:solidFill>
          <a:latin typeface="FrutigerNext LT Medium" pitchFamily="34" charset="0"/>
          <a:ea typeface="黑体" pitchFamily="2" charset="-122"/>
        </a:defRPr>
      </a:lvl9pPr>
    </p:titleStyle>
    <p:bodyStyle>
      <a:lvl1pPr marL="223806" indent="-223806" algn="l" defTabSz="599990" rtl="0" fontAlgn="base">
        <a:lnSpc>
          <a:spcPct val="140000"/>
        </a:lnSpc>
        <a:spcBef>
          <a:spcPct val="0"/>
        </a:spcBef>
        <a:spcAft>
          <a:spcPct val="0"/>
        </a:spcAft>
        <a:buClr>
          <a:schemeClr val="bg2"/>
        </a:buClr>
        <a:buSzPct val="60000"/>
        <a:buFont typeface="Wingdings" pitchFamily="2" charset="2"/>
        <a:buChar char="l"/>
        <a:defRPr sz="1500" b="1">
          <a:solidFill>
            <a:schemeClr val="tx1"/>
          </a:solidFill>
          <a:latin typeface="+mn-lt"/>
          <a:ea typeface="+mn-ea"/>
          <a:cs typeface="+mn-cs"/>
        </a:defRPr>
      </a:lvl1pPr>
      <a:lvl2pPr marL="488881" indent="-187299" algn="l" defTabSz="599990"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750781" indent="-150792" algn="l" defTabSz="599990" rtl="0" fontAlgn="base">
        <a:lnSpc>
          <a:spcPct val="140000"/>
        </a:lnSpc>
        <a:spcBef>
          <a:spcPct val="0"/>
        </a:spcBef>
        <a:spcAft>
          <a:spcPct val="0"/>
        </a:spcAft>
        <a:buSzPct val="50000"/>
        <a:buFont typeface="Wingdings" pitchFamily="2" charset="2"/>
        <a:buChar char="n"/>
        <a:defRPr sz="1200">
          <a:solidFill>
            <a:schemeClr val="tx1"/>
          </a:solidFill>
          <a:latin typeface="FrutigerNext LT Light" pitchFamily="34" charset="0"/>
          <a:ea typeface="+mn-ea"/>
        </a:defRPr>
      </a:lvl3pPr>
      <a:lvl4pPr marL="1049189" indent="-149204" algn="l" defTabSz="599990" rtl="0" fontAlgn="base">
        <a:lnSpc>
          <a:spcPct val="140000"/>
        </a:lnSpc>
        <a:spcBef>
          <a:spcPct val="0"/>
        </a:spcBef>
        <a:spcAft>
          <a:spcPct val="0"/>
        </a:spcAft>
        <a:buChar char="–"/>
        <a:defRPr sz="1000">
          <a:solidFill>
            <a:schemeClr val="tx1"/>
          </a:solidFill>
          <a:latin typeface="+mj-lt"/>
          <a:ea typeface="+mn-ea"/>
        </a:defRPr>
      </a:lvl4pPr>
      <a:lvl5pPr marL="1350771" indent="-150792" algn="l" defTabSz="599990" rtl="0" fontAlgn="base">
        <a:lnSpc>
          <a:spcPct val="140000"/>
        </a:lnSpc>
        <a:spcBef>
          <a:spcPct val="0"/>
        </a:spcBef>
        <a:spcAft>
          <a:spcPct val="0"/>
        </a:spcAft>
        <a:buFont typeface="FrutigerNext LT Medium"/>
        <a:buChar char="~"/>
        <a:defRPr sz="900">
          <a:solidFill>
            <a:schemeClr val="tx1"/>
          </a:solidFill>
          <a:latin typeface="+mj-lt"/>
          <a:ea typeface="+mn-ea"/>
        </a:defRPr>
      </a:lvl5pPr>
      <a:lvl6pPr marL="1694518" indent="-151127" algn="l" defTabSz="600936"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6pPr>
      <a:lvl7pPr marL="2037228" indent="-151127" algn="l" defTabSz="600936"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7pPr>
      <a:lvl8pPr marL="2379941" indent="-151127" algn="l" defTabSz="600936"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8pPr>
      <a:lvl9pPr marL="2722652" indent="-151127" algn="l" defTabSz="600936"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9pPr>
    </p:bodyStyle>
    <p:otherStyle>
      <a:defPPr>
        <a:defRPr lang="zh-CN"/>
      </a:defPPr>
      <a:lvl1pPr marL="0" algn="l" defTabSz="685423" rtl="0" eaLnBrk="1" latinLnBrk="0" hangingPunct="1">
        <a:defRPr sz="1300" kern="1200">
          <a:solidFill>
            <a:schemeClr val="tx1"/>
          </a:solidFill>
          <a:latin typeface="+mn-lt"/>
          <a:ea typeface="+mn-ea"/>
          <a:cs typeface="+mn-cs"/>
        </a:defRPr>
      </a:lvl1pPr>
      <a:lvl2pPr marL="342713" algn="l" defTabSz="685423" rtl="0" eaLnBrk="1" latinLnBrk="0" hangingPunct="1">
        <a:defRPr sz="1300" kern="1200">
          <a:solidFill>
            <a:schemeClr val="tx1"/>
          </a:solidFill>
          <a:latin typeface="+mn-lt"/>
          <a:ea typeface="+mn-ea"/>
          <a:cs typeface="+mn-cs"/>
        </a:defRPr>
      </a:lvl2pPr>
      <a:lvl3pPr marL="685423" algn="l" defTabSz="685423" rtl="0" eaLnBrk="1" latinLnBrk="0" hangingPunct="1">
        <a:defRPr sz="1300" kern="1200">
          <a:solidFill>
            <a:schemeClr val="tx1"/>
          </a:solidFill>
          <a:latin typeface="+mn-lt"/>
          <a:ea typeface="+mn-ea"/>
          <a:cs typeface="+mn-cs"/>
        </a:defRPr>
      </a:lvl3pPr>
      <a:lvl4pPr marL="1028134" algn="l" defTabSz="685423" rtl="0" eaLnBrk="1" latinLnBrk="0" hangingPunct="1">
        <a:defRPr sz="1300" kern="1200">
          <a:solidFill>
            <a:schemeClr val="tx1"/>
          </a:solidFill>
          <a:latin typeface="+mn-lt"/>
          <a:ea typeface="+mn-ea"/>
          <a:cs typeface="+mn-cs"/>
        </a:defRPr>
      </a:lvl4pPr>
      <a:lvl5pPr marL="1370846" algn="l" defTabSz="685423" rtl="0" eaLnBrk="1" latinLnBrk="0" hangingPunct="1">
        <a:defRPr sz="1300" kern="1200">
          <a:solidFill>
            <a:schemeClr val="tx1"/>
          </a:solidFill>
          <a:latin typeface="+mn-lt"/>
          <a:ea typeface="+mn-ea"/>
          <a:cs typeface="+mn-cs"/>
        </a:defRPr>
      </a:lvl5pPr>
      <a:lvl6pPr marL="1713557" algn="l" defTabSz="685423" rtl="0" eaLnBrk="1" latinLnBrk="0" hangingPunct="1">
        <a:defRPr sz="1300" kern="1200">
          <a:solidFill>
            <a:schemeClr val="tx1"/>
          </a:solidFill>
          <a:latin typeface="+mn-lt"/>
          <a:ea typeface="+mn-ea"/>
          <a:cs typeface="+mn-cs"/>
        </a:defRPr>
      </a:lvl6pPr>
      <a:lvl7pPr marL="2056269" algn="l" defTabSz="685423" rtl="0" eaLnBrk="1" latinLnBrk="0" hangingPunct="1">
        <a:defRPr sz="1300" kern="1200">
          <a:solidFill>
            <a:schemeClr val="tx1"/>
          </a:solidFill>
          <a:latin typeface="+mn-lt"/>
          <a:ea typeface="+mn-ea"/>
          <a:cs typeface="+mn-cs"/>
        </a:defRPr>
      </a:lvl7pPr>
      <a:lvl8pPr marL="2398980" algn="l" defTabSz="685423" rtl="0" eaLnBrk="1" latinLnBrk="0" hangingPunct="1">
        <a:defRPr sz="1300" kern="1200">
          <a:solidFill>
            <a:schemeClr val="tx1"/>
          </a:solidFill>
          <a:latin typeface="+mn-lt"/>
          <a:ea typeface="+mn-ea"/>
          <a:cs typeface="+mn-cs"/>
        </a:defRPr>
      </a:lvl8pPr>
      <a:lvl9pPr marL="2741690" algn="l" defTabSz="685423" rtl="0" eaLnBrk="1" latinLnBrk="0" hangingPunct="1">
        <a:defRPr sz="13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650" name="Picture 79" descr="dd"/>
          <p:cNvPicPr>
            <a:picLocks noChangeAspect="1" noChangeArrowheads="1"/>
          </p:cNvPicPr>
          <p:nvPr/>
        </p:nvPicPr>
        <p:blipFill>
          <a:blip r:embed="rId13" cstate="print"/>
          <a:srcRect/>
          <a:stretch>
            <a:fillRect/>
          </a:stretch>
        </p:blipFill>
        <p:spPr bwMode="auto">
          <a:xfrm>
            <a:off x="0" y="4668839"/>
            <a:ext cx="9150350" cy="477837"/>
          </a:xfrm>
          <a:prstGeom prst="rect">
            <a:avLst/>
          </a:prstGeom>
          <a:noFill/>
          <a:ln w="9525">
            <a:noFill/>
            <a:miter lim="800000"/>
            <a:headEnd/>
            <a:tailEnd/>
          </a:ln>
        </p:spPr>
      </p:pic>
      <p:sp>
        <p:nvSpPr>
          <p:cNvPr id="28680" name="Text Box 8"/>
          <p:cNvSpPr txBox="1">
            <a:spLocks noChangeArrowheads="1"/>
          </p:cNvSpPr>
          <p:nvPr/>
        </p:nvSpPr>
        <p:spPr bwMode="auto">
          <a:xfrm>
            <a:off x="652466" y="4829175"/>
            <a:ext cx="2083387" cy="199156"/>
          </a:xfrm>
          <a:prstGeom prst="rect">
            <a:avLst/>
          </a:prstGeom>
          <a:noFill/>
          <a:ln w="9525">
            <a:noFill/>
            <a:miter lim="800000"/>
            <a:headEnd/>
            <a:tailEnd/>
          </a:ln>
        </p:spPr>
        <p:txBody>
          <a:bodyPr wrap="none" lIns="60069" tIns="30035" rIns="60069" bIns="30035">
            <a:spAutoFit/>
          </a:bodyPr>
          <a:lstStyle/>
          <a:p>
            <a:pPr defTabSz="601021" eaLnBrk="0" hangingPunct="0">
              <a:defRPr/>
            </a:pPr>
            <a:r>
              <a:rPr lang="en-US" altLang="zh-CN" sz="900" dirty="0">
                <a:solidFill>
                  <a:srgbClr val="000000"/>
                </a:solidFill>
                <a:latin typeface="FrutigerNext LT Bold" pitchFamily="1" charset="0"/>
                <a:ea typeface="ＭＳ Ｐゴシック" pitchFamily="34" charset="-128"/>
              </a:rPr>
              <a:t>HUAWEI TECHNOLOGIES CO., LTD.</a:t>
            </a:r>
            <a:endParaRPr lang="en-US" altLang="zh-CN" sz="1600" dirty="0">
              <a:solidFill>
                <a:srgbClr val="000000"/>
              </a:solidFill>
              <a:latin typeface="Arial" charset="0"/>
              <a:ea typeface="ＭＳ Ｐゴシック" pitchFamily="34" charset="-128"/>
            </a:endParaRPr>
          </a:p>
        </p:txBody>
      </p:sp>
      <p:pic>
        <p:nvPicPr>
          <p:cNvPr id="27652" name="Picture 9" descr="8"/>
          <p:cNvPicPr>
            <a:picLocks noChangeAspect="1" noChangeArrowheads="1"/>
          </p:cNvPicPr>
          <p:nvPr/>
        </p:nvPicPr>
        <p:blipFill>
          <a:blip r:embed="rId14" cstate="print"/>
          <a:srcRect/>
          <a:stretch>
            <a:fillRect/>
          </a:stretch>
        </p:blipFill>
        <p:spPr bwMode="auto">
          <a:xfrm>
            <a:off x="7508881" y="4799014"/>
            <a:ext cx="1311275" cy="234950"/>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19" y="4867277"/>
            <a:ext cx="2097087" cy="3413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900">
                <a:solidFill>
                  <a:srgbClr val="000000"/>
                </a:solidFill>
                <a:latin typeface="FrutigerNext LT Bold" pitchFamily="34" charset="0"/>
                <a:ea typeface="MS PGothic" pitchFamily="34" charset="-128"/>
              </a:defRPr>
            </a:lvl1pPr>
          </a:lstStyle>
          <a:p>
            <a:r>
              <a:rPr lang="de-DE" altLang="zh-CN"/>
              <a:t>Page </a:t>
            </a:r>
            <a:fld id="{73DE16D7-4E96-4829-BA19-60051A4B21E5}" type="slidenum">
              <a:rPr lang="de-DE" altLang="zh-CN"/>
              <a:pPr/>
              <a:t>‹#›</a:t>
            </a:fld>
            <a:endParaRPr lang="en-GB" altLang="zh-CN"/>
          </a:p>
        </p:txBody>
      </p:sp>
      <p:sp>
        <p:nvSpPr>
          <p:cNvPr id="27654" name="Rectangle 13"/>
          <p:cNvSpPr>
            <a:spLocks noGrp="1" noChangeArrowheads="1"/>
          </p:cNvSpPr>
          <p:nvPr>
            <p:ph type="title"/>
          </p:nvPr>
        </p:nvSpPr>
        <p:spPr bwMode="auto">
          <a:xfrm>
            <a:off x="652463" y="322263"/>
            <a:ext cx="7745412" cy="654050"/>
          </a:xfrm>
          <a:prstGeom prst="rect">
            <a:avLst/>
          </a:prstGeom>
          <a:noFill/>
          <a:ln w="9525">
            <a:noFill/>
            <a:miter lim="800000"/>
            <a:headEnd/>
            <a:tailEnd/>
          </a:ln>
        </p:spPr>
        <p:txBody>
          <a:bodyPr vert="horz" wrap="square" lIns="60079" tIns="30040" rIns="60079" bIns="30040"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5" y="4829175"/>
            <a:ext cx="1179245" cy="199126"/>
          </a:xfrm>
          <a:prstGeom prst="rect">
            <a:avLst/>
          </a:prstGeom>
          <a:noFill/>
          <a:ln w="9525" algn="ctr">
            <a:noFill/>
            <a:miter lim="800000"/>
            <a:headEnd/>
            <a:tailEnd/>
          </a:ln>
          <a:effectLst/>
        </p:spPr>
        <p:txBody>
          <a:bodyPr wrap="none" lIns="60045" tIns="30020" rIns="60045" bIns="30020">
            <a:spAutoFit/>
          </a:bodyPr>
          <a:lstStyle/>
          <a:p>
            <a:pPr defTabSz="601021" eaLnBrk="0" hangingPunct="0">
              <a:defRPr/>
            </a:pPr>
            <a:r>
              <a:rPr lang="en-US" altLang="zh-CN" sz="90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1908174" y="396875"/>
            <a:ext cx="1844675" cy="3979863"/>
          </a:xfrm>
          <a:prstGeom prst="rect">
            <a:avLst/>
          </a:prstGeom>
          <a:noFill/>
          <a:ln w="9525">
            <a:noFill/>
            <a:miter lim="800000"/>
            <a:headEnd/>
            <a:tailEnd/>
          </a:ln>
          <a:effectLst/>
        </p:spPr>
        <p:txBody>
          <a:bodyPr lIns="60069" tIns="30035" rIns="60069" bIns="30035"/>
          <a:lstStyle/>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英文标题</a:t>
            </a:r>
            <a:r>
              <a:rPr lang="en-US" altLang="zh-CN" sz="800" dirty="0">
                <a:solidFill>
                  <a:srgbClr val="FFFFFF"/>
                </a:solidFill>
                <a:latin typeface="Arial" charset="0"/>
                <a:ea typeface="华文细黑" pitchFamily="2" charset="-122"/>
              </a:rPr>
              <a:t>:32-35pt  </a:t>
            </a: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 R153 G0 B0</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内部使用字体 </a:t>
            </a:r>
            <a:r>
              <a:rPr lang="en-US" altLang="zh-CN" sz="800" dirty="0">
                <a:solidFill>
                  <a:srgbClr val="FFFFFF"/>
                </a:solidFill>
                <a:latin typeface="FrutigerNext LT Regular" pitchFamily="34" charset="0"/>
                <a:ea typeface="华文细黑" pitchFamily="2" charset="-122"/>
              </a:rPr>
              <a:t>:</a:t>
            </a:r>
          </a:p>
          <a:p>
            <a:pPr algn="r" defTabSz="601021">
              <a:lnSpc>
                <a:spcPct val="125000"/>
              </a:lnSpc>
              <a:buClr>
                <a:srgbClr val="777777"/>
              </a:buClr>
              <a:buSzPct val="60000"/>
              <a:buFont typeface="Wingdings" pitchFamily="2" charset="2"/>
              <a:buNone/>
              <a:defRPr/>
            </a:pPr>
            <a:r>
              <a:rPr lang="en-US" altLang="zh-CN" sz="800" dirty="0" err="1">
                <a:solidFill>
                  <a:srgbClr val="FFFFFF"/>
                </a:solidFill>
                <a:latin typeface="FrutigerNext LT Regular" pitchFamily="34" charset="0"/>
                <a:ea typeface="华文细黑" pitchFamily="2" charset="-122"/>
              </a:rPr>
              <a:t>FrutigerNext</a:t>
            </a:r>
            <a:r>
              <a:rPr lang="en-US" altLang="zh-CN" sz="800" dirty="0">
                <a:solidFill>
                  <a:srgbClr val="FFFFFF"/>
                </a:solidFill>
                <a:latin typeface="FrutigerNext LT Regular" pitchFamily="34" charset="0"/>
                <a:ea typeface="华文细黑" pitchFamily="2" charset="-122"/>
              </a:rPr>
              <a:t> LT Medium</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外部使用字体 </a:t>
            </a:r>
            <a:r>
              <a:rPr lang="en-US" altLang="zh-CN" sz="800" dirty="0">
                <a:solidFill>
                  <a:srgbClr val="FFFFFF"/>
                </a:solidFill>
                <a:latin typeface="FrutigerNext LT Regular" pitchFamily="34" charset="0"/>
                <a:ea typeface="华文细黑" pitchFamily="2" charset="-122"/>
              </a:rPr>
              <a:t>: Arial</a:t>
            </a:r>
          </a:p>
          <a:p>
            <a:pPr algn="r" defTabSz="601021">
              <a:lnSpc>
                <a:spcPct val="7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中文标题</a:t>
            </a:r>
            <a:r>
              <a:rPr lang="en-US" altLang="zh-CN" sz="800" dirty="0">
                <a:solidFill>
                  <a:srgbClr val="FFFFFF"/>
                </a:solidFill>
                <a:latin typeface="Arial" charset="0"/>
                <a:ea typeface="华文细黑" pitchFamily="2" charset="-122"/>
              </a:rPr>
              <a:t>:30-32pt  </a:t>
            </a: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 R153 G0 B0</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黑体</a:t>
            </a:r>
          </a:p>
          <a:p>
            <a:pPr algn="r" defTabSz="601021">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英文正文</a:t>
            </a:r>
            <a:r>
              <a:rPr lang="en-US" altLang="zh-CN" sz="800" dirty="0">
                <a:solidFill>
                  <a:srgbClr val="FFFFFF"/>
                </a:solidFill>
                <a:latin typeface="Arial" charset="0"/>
                <a:ea typeface="华文细黑" pitchFamily="2" charset="-122"/>
              </a:rPr>
              <a:t>:20-22pt</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子目录 </a:t>
            </a:r>
            <a:r>
              <a:rPr lang="en-US" altLang="zh-CN" sz="800" dirty="0">
                <a:solidFill>
                  <a:srgbClr val="FFFFFF"/>
                </a:solidFill>
                <a:latin typeface="Arial" charset="0"/>
                <a:ea typeface="华文细黑" pitchFamily="2" charset="-122"/>
              </a:rPr>
              <a:t>(2-5</a:t>
            </a:r>
            <a:r>
              <a:rPr lang="zh-CN" altLang="en-US" sz="800" dirty="0">
                <a:solidFill>
                  <a:srgbClr val="FFFFFF"/>
                </a:solidFill>
                <a:latin typeface="Arial" charset="0"/>
                <a:ea typeface="华文细黑" pitchFamily="2" charset="-122"/>
              </a:rPr>
              <a:t>级</a:t>
            </a:r>
            <a:r>
              <a:rPr lang="en-US" altLang="zh-CN" sz="800" dirty="0">
                <a:solidFill>
                  <a:srgbClr val="FFFFFF"/>
                </a:solidFill>
                <a:latin typeface="Arial" charset="0"/>
                <a:ea typeface="华文细黑" pitchFamily="2" charset="-122"/>
              </a:rPr>
              <a:t>) :18pt  </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黑色</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内部使用字体 </a:t>
            </a:r>
            <a:r>
              <a:rPr lang="en-US" altLang="zh-CN" sz="800" dirty="0">
                <a:solidFill>
                  <a:srgbClr val="FFFFFF"/>
                </a:solidFill>
                <a:latin typeface="FrutigerNext LT Regular" pitchFamily="34" charset="0"/>
                <a:ea typeface="华文细黑" pitchFamily="2" charset="-122"/>
              </a:rPr>
              <a:t>:</a:t>
            </a:r>
          </a:p>
          <a:p>
            <a:pPr algn="r" defTabSz="601021">
              <a:lnSpc>
                <a:spcPct val="125000"/>
              </a:lnSpc>
              <a:buClr>
                <a:srgbClr val="777777"/>
              </a:buClr>
              <a:buSzPct val="60000"/>
              <a:buFont typeface="Wingdings" pitchFamily="2" charset="2"/>
              <a:buNone/>
              <a:defRPr/>
            </a:pPr>
            <a:r>
              <a:rPr lang="en-US" altLang="zh-CN" sz="800" dirty="0" err="1">
                <a:solidFill>
                  <a:srgbClr val="FFFFFF"/>
                </a:solidFill>
                <a:latin typeface="FrutigerNext LT Regular" pitchFamily="34" charset="0"/>
                <a:ea typeface="华文细黑" pitchFamily="2" charset="-122"/>
              </a:rPr>
              <a:t>FrutigerNext</a:t>
            </a:r>
            <a:r>
              <a:rPr lang="en-US" altLang="zh-CN" sz="800" dirty="0">
                <a:solidFill>
                  <a:srgbClr val="FFFFFF"/>
                </a:solidFill>
                <a:latin typeface="FrutigerNext LT Regular" pitchFamily="34" charset="0"/>
                <a:ea typeface="华文细黑" pitchFamily="2" charset="-122"/>
              </a:rPr>
              <a:t> LT Regular</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FrutigerNext LT Regular" pitchFamily="34" charset="0"/>
                <a:ea typeface="华文细黑" pitchFamily="2" charset="-122"/>
              </a:rPr>
              <a:t>外部使用字体 </a:t>
            </a:r>
            <a:r>
              <a:rPr lang="en-US" altLang="zh-CN" sz="800" dirty="0">
                <a:solidFill>
                  <a:srgbClr val="FFFFFF"/>
                </a:solidFill>
                <a:latin typeface="FrutigerNext LT Regular" pitchFamily="34" charset="0"/>
                <a:ea typeface="华文细黑" pitchFamily="2" charset="-122"/>
              </a:rPr>
              <a:t>: Arial</a:t>
            </a:r>
          </a:p>
          <a:p>
            <a:pPr algn="r" defTabSz="601021">
              <a:lnSpc>
                <a:spcPct val="7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中文正文</a:t>
            </a:r>
            <a:r>
              <a:rPr lang="en-US" altLang="zh-CN" sz="800" dirty="0">
                <a:solidFill>
                  <a:srgbClr val="FFFFFF"/>
                </a:solidFill>
                <a:latin typeface="Arial" charset="0"/>
                <a:ea typeface="华文细黑" pitchFamily="2" charset="-122"/>
              </a:rPr>
              <a:t>:18-20pt</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子目录</a:t>
            </a:r>
            <a:r>
              <a:rPr lang="en-US" altLang="zh-CN" sz="800" dirty="0">
                <a:solidFill>
                  <a:srgbClr val="FFFFFF"/>
                </a:solidFill>
                <a:latin typeface="Arial" charset="0"/>
                <a:ea typeface="华文细黑" pitchFamily="2" charset="-122"/>
              </a:rPr>
              <a:t>(2-5</a:t>
            </a:r>
            <a:r>
              <a:rPr lang="zh-CN" altLang="en-US" sz="800" dirty="0">
                <a:solidFill>
                  <a:srgbClr val="FFFFFF"/>
                </a:solidFill>
                <a:latin typeface="Arial" charset="0"/>
                <a:ea typeface="华文细黑" pitchFamily="2" charset="-122"/>
              </a:rPr>
              <a:t>级</a:t>
            </a:r>
            <a:r>
              <a:rPr lang="en-US" altLang="zh-CN" sz="800" dirty="0">
                <a:solidFill>
                  <a:srgbClr val="FFFFFF"/>
                </a:solidFill>
                <a:latin typeface="Arial" charset="0"/>
                <a:ea typeface="华文细黑" pitchFamily="2" charset="-122"/>
              </a:rPr>
              <a:t>):18pt </a:t>
            </a: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颜色</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黑色</a:t>
            </a:r>
          </a:p>
          <a:p>
            <a:pPr algn="r" defTabSz="601021">
              <a:lnSpc>
                <a:spcPct val="125000"/>
              </a:lnSpc>
              <a:buClr>
                <a:srgbClr val="777777"/>
              </a:buClr>
              <a:buSzPct val="60000"/>
              <a:buFont typeface="Wingdings" pitchFamily="2" charset="2"/>
              <a:buNone/>
              <a:defRPr/>
            </a:pPr>
            <a:r>
              <a:rPr lang="zh-CN" altLang="en-US" sz="800" dirty="0">
                <a:solidFill>
                  <a:srgbClr val="FFFFFF"/>
                </a:solidFill>
                <a:latin typeface="Arial" charset="0"/>
                <a:ea typeface="华文细黑" pitchFamily="2" charset="-122"/>
              </a:rPr>
              <a:t>字体</a:t>
            </a:r>
            <a:r>
              <a:rPr lang="en-US" altLang="zh-CN" sz="800" dirty="0">
                <a:solidFill>
                  <a:srgbClr val="FFFFFF"/>
                </a:solidFill>
                <a:latin typeface="Arial" charset="0"/>
                <a:ea typeface="华文细黑" pitchFamily="2" charset="-122"/>
              </a:rPr>
              <a:t>:</a:t>
            </a:r>
            <a:r>
              <a:rPr lang="zh-CN" altLang="en-US" sz="800" dirty="0">
                <a:solidFill>
                  <a:srgbClr val="FFFFFF"/>
                </a:solidFill>
                <a:latin typeface="Arial" charset="0"/>
                <a:ea typeface="华文细黑" pitchFamily="2" charset="-122"/>
              </a:rPr>
              <a:t>细黑体 </a:t>
            </a:r>
          </a:p>
          <a:p>
            <a:pPr algn="r" defTabSz="601021">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zh-CN" altLang="en-US"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en-US" altLang="zh-CN" sz="800" dirty="0">
              <a:solidFill>
                <a:srgbClr val="FFFFFF"/>
              </a:solidFill>
              <a:latin typeface="Arial" charset="0"/>
              <a:ea typeface="华文细黑" pitchFamily="2" charset="-122"/>
            </a:endParaRPr>
          </a:p>
          <a:p>
            <a:pPr algn="r" defTabSz="601021">
              <a:lnSpc>
                <a:spcPct val="125000"/>
              </a:lnSpc>
              <a:buClr>
                <a:srgbClr val="777777"/>
              </a:buClr>
              <a:buSzPct val="60000"/>
              <a:buFont typeface="Wingdings" pitchFamily="2" charset="2"/>
              <a:buNone/>
              <a:defRPr/>
            </a:pPr>
            <a:endParaRPr lang="zh-CN" altLang="en-US" sz="8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9199569" y="1068388"/>
            <a:ext cx="1049337" cy="1503362"/>
          </a:xfrm>
          <a:prstGeom prst="rect">
            <a:avLst/>
          </a:prstGeom>
          <a:noFill/>
          <a:ln w="9525">
            <a:noFill/>
            <a:miter lim="800000"/>
            <a:headEnd/>
            <a:tailEnd/>
          </a:ln>
          <a:effectLst/>
        </p:spPr>
        <p:txBody>
          <a:bodyPr lIns="60069" tIns="30035" rIns="60069" bIns="30035"/>
          <a:lstStyle/>
          <a:p>
            <a:pPr defTabSz="601021">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配色参考方案：</a:t>
            </a:r>
          </a:p>
          <a:p>
            <a:pPr defTabSz="601021">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建议同一页面内不超过四种颜色，以下是</a:t>
            </a:r>
            <a:r>
              <a:rPr lang="en-US" altLang="zh-CN" sz="800" dirty="0">
                <a:solidFill>
                  <a:srgbClr val="FFFFFF"/>
                </a:solidFill>
                <a:latin typeface="华文细黑" pitchFamily="2" charset="-122"/>
                <a:ea typeface="华文细黑" pitchFamily="2" charset="-122"/>
              </a:rPr>
              <a:t>13</a:t>
            </a:r>
            <a:r>
              <a:rPr lang="zh-CN" altLang="en-US" sz="800" dirty="0">
                <a:solidFill>
                  <a:srgbClr val="FFFFFF"/>
                </a:solidFill>
                <a:latin typeface="华文细黑" pitchFamily="2" charset="-122"/>
                <a:ea typeface="华文细黑" pitchFamily="2" charset="-122"/>
              </a:rPr>
              <a:t>组配色方案，同一页面内只选择一组使用。（仅供参考）</a:t>
            </a:r>
          </a:p>
          <a:p>
            <a:pPr defTabSz="601021">
              <a:lnSpc>
                <a:spcPct val="125000"/>
              </a:lnSpc>
              <a:buClr>
                <a:srgbClr val="777777"/>
              </a:buClr>
              <a:buSzPct val="60000"/>
              <a:buFont typeface="Wingdings" pitchFamily="2" charset="2"/>
              <a:buNone/>
              <a:defRPr/>
            </a:pPr>
            <a:endParaRPr lang="en-US" altLang="zh-CN" sz="800" dirty="0">
              <a:solidFill>
                <a:srgbClr val="FFFFFF"/>
              </a:solidFill>
              <a:latin typeface="华文细黑" pitchFamily="2" charset="-122"/>
              <a:ea typeface="华文细黑" pitchFamily="2" charset="-122"/>
            </a:endParaRPr>
          </a:p>
          <a:p>
            <a:pPr defTabSz="601021">
              <a:lnSpc>
                <a:spcPct val="125000"/>
              </a:lnSpc>
              <a:buClr>
                <a:srgbClr val="777777"/>
              </a:buClr>
              <a:buSzPct val="60000"/>
              <a:buFont typeface="Wingdings" pitchFamily="2" charset="2"/>
              <a:buChar char="l"/>
              <a:defRPr/>
            </a:pPr>
            <a:endParaRPr lang="en-US" altLang="zh-CN" sz="800" dirty="0">
              <a:solidFill>
                <a:srgbClr val="FFFFFF"/>
              </a:solidFill>
              <a:latin typeface="华文细黑" pitchFamily="2" charset="-122"/>
              <a:ea typeface="华文细黑" pitchFamily="2" charset="-122"/>
            </a:endParaRPr>
          </a:p>
          <a:p>
            <a:pPr defTabSz="601021">
              <a:lnSpc>
                <a:spcPct val="125000"/>
              </a:lnSpc>
              <a:buClr>
                <a:srgbClr val="777777"/>
              </a:buClr>
              <a:buSzPct val="60000"/>
              <a:buFont typeface="Wingdings" pitchFamily="2" charset="2"/>
              <a:buChar char="l"/>
              <a:defRPr/>
            </a:pPr>
            <a:endParaRPr lang="zh-CN" altLang="en-US" sz="8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69" y="-46034"/>
            <a:ext cx="1049337" cy="628651"/>
          </a:xfrm>
          <a:prstGeom prst="rect">
            <a:avLst/>
          </a:prstGeom>
          <a:noFill/>
          <a:ln w="9525">
            <a:noFill/>
            <a:miter lim="800000"/>
            <a:headEnd/>
            <a:tailEnd/>
          </a:ln>
          <a:effectLst/>
        </p:spPr>
        <p:txBody>
          <a:bodyPr lIns="60069" tIns="30035" rIns="60069" bIns="30035"/>
          <a:lstStyle/>
          <a:p>
            <a:pPr defTabSz="601021">
              <a:lnSpc>
                <a:spcPct val="120000"/>
              </a:lnSpc>
              <a:buClr>
                <a:srgbClr val="777777"/>
              </a:buClr>
              <a:buSzPct val="60000"/>
              <a:buFont typeface="Wingdings" pitchFamily="2" charset="2"/>
              <a:buNone/>
              <a:defRPr/>
            </a:pPr>
            <a:r>
              <a:rPr lang="zh-CN" altLang="en-US" sz="800" dirty="0">
                <a:solidFill>
                  <a:srgbClr val="FFFFFF"/>
                </a:solidFill>
                <a:latin typeface="华文细黑" pitchFamily="2" charset="-122"/>
                <a:ea typeface="华文细黑" pitchFamily="2" charset="-122"/>
              </a:rPr>
              <a:t>客户或者合作伙伴的标志放在右上角</a:t>
            </a:r>
            <a:r>
              <a:rPr lang="en-US" altLang="zh-CN" sz="800" dirty="0">
                <a:solidFill>
                  <a:srgbClr val="FFFFFF"/>
                </a:solidFill>
                <a:latin typeface="华文细黑" pitchFamily="2" charset="-122"/>
                <a:ea typeface="华文细黑" pitchFamily="2" charset="-122"/>
              </a:rPr>
              <a:t>.</a:t>
            </a:r>
          </a:p>
          <a:p>
            <a:pPr defTabSz="601021">
              <a:lnSpc>
                <a:spcPct val="125000"/>
              </a:lnSpc>
              <a:buClr>
                <a:srgbClr val="777777"/>
              </a:buClr>
              <a:buSzPct val="60000"/>
              <a:buFont typeface="Wingdings" pitchFamily="2" charset="2"/>
              <a:buNone/>
              <a:defRPr/>
            </a:pPr>
            <a:endParaRPr lang="en-US" altLang="zh-CN" sz="800" dirty="0">
              <a:solidFill>
                <a:srgbClr val="FFFFFF"/>
              </a:solidFill>
              <a:latin typeface="华文细黑" pitchFamily="2" charset="-122"/>
              <a:ea typeface="华文细黑" pitchFamily="2" charset="-122"/>
            </a:endParaRPr>
          </a:p>
          <a:p>
            <a:pPr defTabSz="601021">
              <a:lnSpc>
                <a:spcPct val="125000"/>
              </a:lnSpc>
              <a:buClr>
                <a:srgbClr val="777777"/>
              </a:buClr>
              <a:buSzPct val="60000"/>
              <a:buFont typeface="Wingdings" pitchFamily="2" charset="2"/>
              <a:buChar char="l"/>
              <a:defRPr/>
            </a:pPr>
            <a:endParaRPr lang="en-US" altLang="zh-CN" sz="800" dirty="0">
              <a:solidFill>
                <a:srgbClr val="FFFFFF"/>
              </a:solidFill>
              <a:latin typeface="华文细黑" pitchFamily="2" charset="-122"/>
              <a:ea typeface="华文细黑" pitchFamily="2" charset="-122"/>
            </a:endParaRPr>
          </a:p>
          <a:p>
            <a:pPr defTabSz="601021">
              <a:lnSpc>
                <a:spcPct val="125000"/>
              </a:lnSpc>
              <a:buClr>
                <a:srgbClr val="777777"/>
              </a:buClr>
              <a:buSzPct val="60000"/>
              <a:buFont typeface="Wingdings" pitchFamily="2" charset="2"/>
              <a:buChar char="l"/>
              <a:defRPr/>
            </a:pPr>
            <a:endParaRPr lang="zh-CN" altLang="en-US" sz="800" dirty="0">
              <a:solidFill>
                <a:srgbClr val="FFFFFF"/>
              </a:solidFill>
              <a:latin typeface="华文细黑" pitchFamily="2" charset="-122"/>
              <a:ea typeface="华文细黑" pitchFamily="2" charset="-122"/>
            </a:endParaRPr>
          </a:p>
        </p:txBody>
      </p:sp>
      <p:sp>
        <p:nvSpPr>
          <p:cNvPr id="27659" name="Rectangle 68"/>
          <p:cNvSpPr>
            <a:spLocks noGrp="1" noChangeArrowheads="1"/>
          </p:cNvSpPr>
          <p:nvPr>
            <p:ph type="body" idx="1"/>
          </p:nvPr>
        </p:nvSpPr>
        <p:spPr bwMode="auto">
          <a:xfrm>
            <a:off x="652463" y="1231900"/>
            <a:ext cx="7929562" cy="3144838"/>
          </a:xfrm>
          <a:prstGeom prst="rect">
            <a:avLst/>
          </a:prstGeom>
          <a:noFill/>
          <a:ln w="9525">
            <a:noFill/>
            <a:miter lim="800000"/>
            <a:headEnd/>
            <a:tailEnd/>
          </a:ln>
        </p:spPr>
        <p:txBody>
          <a:bodyPr vert="horz" wrap="square" lIns="60090" tIns="30044" rIns="60090" bIns="3004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769096"/>
            <a:ext cx="919162" cy="223098"/>
          </a:xfrm>
          <a:prstGeom prst="rect">
            <a:avLst/>
          </a:prstGeom>
          <a:solidFill>
            <a:schemeClr val="bg1"/>
          </a:solidFill>
          <a:ln w="9525" algn="ctr">
            <a:noFill/>
            <a:miter lim="800000"/>
            <a:headEnd/>
            <a:tailEnd/>
          </a:ln>
          <a:effectLst/>
        </p:spPr>
        <p:txBody>
          <a:bodyPr lIns="68540" tIns="34270" rIns="68540" bIns="34270" anchor="ctr">
            <a:spAutoFit/>
          </a:bodyPr>
          <a:lstStyle/>
          <a:p>
            <a:pPr>
              <a:defRPr/>
            </a:pPr>
            <a:endParaRPr lang="zh-CN" altLang="en-US" sz="1000" dirty="0">
              <a:solidFill>
                <a:srgbClr val="FFFFFF"/>
              </a:solidFill>
              <a:latin typeface="FrutigerNext LT Regular" pitchFamily="34" charset="0"/>
              <a:ea typeface="ＭＳ Ｐゴシック" pitchFamily="34" charset="-128"/>
            </a:endParaRPr>
          </a:p>
        </p:txBody>
      </p:sp>
      <p:grpSp>
        <p:nvGrpSpPr>
          <p:cNvPr id="27661" name="Group 81"/>
          <p:cNvGrpSpPr>
            <a:grpSpLocks/>
          </p:cNvGrpSpPr>
          <p:nvPr/>
        </p:nvGrpSpPr>
        <p:grpSpPr bwMode="auto">
          <a:xfrm>
            <a:off x="9355144" y="2841629"/>
            <a:ext cx="739775" cy="138113"/>
            <a:chOff x="5893" y="2387"/>
            <a:chExt cx="466" cy="115"/>
          </a:xfrm>
        </p:grpSpPr>
        <p:sp>
          <p:nvSpPr>
            <p:cNvPr id="28754" name="Rectangle 82"/>
            <p:cNvSpPr>
              <a:spLocks noChangeArrowheads="1"/>
            </p:cNvSpPr>
            <p:nvPr/>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5" name="Rectangle 83"/>
            <p:cNvSpPr>
              <a:spLocks noChangeArrowheads="1"/>
            </p:cNvSpPr>
            <p:nvPr/>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6" name="Rectangle 84"/>
            <p:cNvSpPr>
              <a:spLocks noChangeArrowheads="1"/>
            </p:cNvSpPr>
            <p:nvPr/>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57" name="Rectangle 85"/>
            <p:cNvSpPr>
              <a:spLocks noChangeArrowheads="1"/>
            </p:cNvSpPr>
            <p:nvPr/>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2" name="Group 86"/>
          <p:cNvGrpSpPr>
            <a:grpSpLocks/>
          </p:cNvGrpSpPr>
          <p:nvPr/>
        </p:nvGrpSpPr>
        <p:grpSpPr bwMode="auto">
          <a:xfrm>
            <a:off x="9355144" y="3003554"/>
            <a:ext cx="739775" cy="138113"/>
            <a:chOff x="5893" y="2523"/>
            <a:chExt cx="466" cy="115"/>
          </a:xfrm>
        </p:grpSpPr>
        <p:sp>
          <p:nvSpPr>
            <p:cNvPr id="28759" name="Rectangle 87"/>
            <p:cNvSpPr>
              <a:spLocks noChangeArrowheads="1"/>
            </p:cNvSpPr>
            <p:nvPr/>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0" name="Rectangle 88"/>
            <p:cNvSpPr>
              <a:spLocks noChangeArrowheads="1"/>
            </p:cNvSpPr>
            <p:nvPr/>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1" name="Rectangle 89"/>
            <p:cNvSpPr>
              <a:spLocks noChangeArrowheads="1"/>
            </p:cNvSpPr>
            <p:nvPr/>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2" name="Rectangle 90"/>
            <p:cNvSpPr>
              <a:spLocks noChangeArrowheads="1"/>
            </p:cNvSpPr>
            <p:nvPr/>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3" name="Group 91"/>
          <p:cNvGrpSpPr>
            <a:grpSpLocks/>
          </p:cNvGrpSpPr>
          <p:nvPr/>
        </p:nvGrpSpPr>
        <p:grpSpPr bwMode="auto">
          <a:xfrm>
            <a:off x="9355144" y="3165479"/>
            <a:ext cx="739775" cy="138113"/>
            <a:chOff x="5893" y="2659"/>
            <a:chExt cx="466" cy="115"/>
          </a:xfrm>
        </p:grpSpPr>
        <p:sp>
          <p:nvSpPr>
            <p:cNvPr id="28764" name="Rectangle 92"/>
            <p:cNvSpPr>
              <a:spLocks noChangeArrowheads="1"/>
            </p:cNvSpPr>
            <p:nvPr/>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5" name="Rectangle 93"/>
            <p:cNvSpPr>
              <a:spLocks noChangeArrowheads="1"/>
            </p:cNvSpPr>
            <p:nvPr/>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6" name="Rectangle 94"/>
            <p:cNvSpPr>
              <a:spLocks noChangeArrowheads="1"/>
            </p:cNvSpPr>
            <p:nvPr/>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67" name="Rectangle 95"/>
            <p:cNvSpPr>
              <a:spLocks noChangeArrowheads="1"/>
            </p:cNvSpPr>
            <p:nvPr/>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4" name="Group 96"/>
          <p:cNvGrpSpPr>
            <a:grpSpLocks/>
          </p:cNvGrpSpPr>
          <p:nvPr/>
        </p:nvGrpSpPr>
        <p:grpSpPr bwMode="auto">
          <a:xfrm>
            <a:off x="9355144" y="2679700"/>
            <a:ext cx="739775" cy="141288"/>
            <a:chOff x="5893" y="2251"/>
            <a:chExt cx="466" cy="119"/>
          </a:xfrm>
        </p:grpSpPr>
        <p:sp>
          <p:nvSpPr>
            <p:cNvPr id="28769" name="Rectangle 97"/>
            <p:cNvSpPr>
              <a:spLocks noChangeArrowheads="1"/>
            </p:cNvSpPr>
            <p:nvPr/>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0" name="Rectangle 98"/>
            <p:cNvSpPr>
              <a:spLocks noChangeArrowheads="1"/>
            </p:cNvSpPr>
            <p:nvPr/>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1" name="Rectangle 99"/>
            <p:cNvSpPr>
              <a:spLocks noChangeArrowheads="1"/>
            </p:cNvSpPr>
            <p:nvPr/>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2" name="Rectangle 100"/>
            <p:cNvSpPr>
              <a:spLocks noChangeArrowheads="1"/>
            </p:cNvSpPr>
            <p:nvPr/>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5" name="Group 101"/>
          <p:cNvGrpSpPr>
            <a:grpSpLocks/>
          </p:cNvGrpSpPr>
          <p:nvPr/>
        </p:nvGrpSpPr>
        <p:grpSpPr bwMode="auto">
          <a:xfrm>
            <a:off x="9355144" y="3436942"/>
            <a:ext cx="739775" cy="136525"/>
            <a:chOff x="5893" y="2886"/>
            <a:chExt cx="466" cy="115"/>
          </a:xfrm>
        </p:grpSpPr>
        <p:sp>
          <p:nvSpPr>
            <p:cNvPr id="28774" name="Rectangle 102"/>
            <p:cNvSpPr>
              <a:spLocks noChangeArrowheads="1"/>
            </p:cNvSpPr>
            <p:nvPr/>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5" name="Rectangle 103"/>
            <p:cNvSpPr>
              <a:spLocks noChangeArrowheads="1"/>
            </p:cNvSpPr>
            <p:nvPr/>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6" name="Rectangle 104"/>
            <p:cNvSpPr>
              <a:spLocks noChangeArrowheads="1"/>
            </p:cNvSpPr>
            <p:nvPr/>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77" name="Rectangle 105"/>
            <p:cNvSpPr>
              <a:spLocks noChangeArrowheads="1"/>
            </p:cNvSpPr>
            <p:nvPr/>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6" name="Group 106"/>
          <p:cNvGrpSpPr>
            <a:grpSpLocks/>
          </p:cNvGrpSpPr>
          <p:nvPr/>
        </p:nvGrpSpPr>
        <p:grpSpPr bwMode="auto">
          <a:xfrm>
            <a:off x="9355144" y="3598867"/>
            <a:ext cx="739775" cy="136525"/>
            <a:chOff x="5893" y="3022"/>
            <a:chExt cx="466" cy="115"/>
          </a:xfrm>
        </p:grpSpPr>
        <p:sp>
          <p:nvSpPr>
            <p:cNvPr id="28779" name="Rectangle 107"/>
            <p:cNvSpPr>
              <a:spLocks noChangeArrowheads="1"/>
            </p:cNvSpPr>
            <p:nvPr/>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0" name="Rectangle 108"/>
            <p:cNvSpPr>
              <a:spLocks noChangeArrowheads="1"/>
            </p:cNvSpPr>
            <p:nvPr/>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1" name="Rectangle 109"/>
            <p:cNvSpPr>
              <a:spLocks noChangeArrowheads="1"/>
            </p:cNvSpPr>
            <p:nvPr/>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2" name="Rectangle 110"/>
            <p:cNvSpPr>
              <a:spLocks noChangeArrowheads="1"/>
            </p:cNvSpPr>
            <p:nvPr/>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7" name="Group 111"/>
          <p:cNvGrpSpPr>
            <a:grpSpLocks/>
          </p:cNvGrpSpPr>
          <p:nvPr/>
        </p:nvGrpSpPr>
        <p:grpSpPr bwMode="auto">
          <a:xfrm>
            <a:off x="9355144" y="3760792"/>
            <a:ext cx="739775" cy="136525"/>
            <a:chOff x="5893" y="3158"/>
            <a:chExt cx="466" cy="115"/>
          </a:xfrm>
        </p:grpSpPr>
        <p:sp>
          <p:nvSpPr>
            <p:cNvPr id="28784" name="Rectangle 112"/>
            <p:cNvSpPr>
              <a:spLocks noChangeArrowheads="1"/>
            </p:cNvSpPr>
            <p:nvPr/>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5" name="Rectangle 113"/>
            <p:cNvSpPr>
              <a:spLocks noChangeArrowheads="1"/>
            </p:cNvSpPr>
            <p:nvPr/>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6" name="Rectangle 114"/>
            <p:cNvSpPr>
              <a:spLocks noChangeArrowheads="1"/>
            </p:cNvSpPr>
            <p:nvPr/>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87" name="Rectangle 115"/>
            <p:cNvSpPr>
              <a:spLocks noChangeArrowheads="1"/>
            </p:cNvSpPr>
            <p:nvPr/>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8" name="Group 116"/>
          <p:cNvGrpSpPr>
            <a:grpSpLocks/>
          </p:cNvGrpSpPr>
          <p:nvPr/>
        </p:nvGrpSpPr>
        <p:grpSpPr bwMode="auto">
          <a:xfrm>
            <a:off x="9355144" y="4030667"/>
            <a:ext cx="739775" cy="136525"/>
            <a:chOff x="5893" y="3385"/>
            <a:chExt cx="466" cy="115"/>
          </a:xfrm>
        </p:grpSpPr>
        <p:sp>
          <p:nvSpPr>
            <p:cNvPr id="28789" name="Rectangle 117"/>
            <p:cNvSpPr>
              <a:spLocks noChangeArrowheads="1"/>
            </p:cNvSpPr>
            <p:nvPr/>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0" name="Rectangle 118"/>
            <p:cNvSpPr>
              <a:spLocks noChangeArrowheads="1"/>
            </p:cNvSpPr>
            <p:nvPr/>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1" name="Rectangle 119"/>
            <p:cNvSpPr>
              <a:spLocks noChangeArrowheads="1"/>
            </p:cNvSpPr>
            <p:nvPr/>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2" name="Rectangle 120"/>
            <p:cNvSpPr>
              <a:spLocks noChangeArrowheads="1"/>
            </p:cNvSpPr>
            <p:nvPr/>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69" name="Group 121"/>
          <p:cNvGrpSpPr>
            <a:grpSpLocks/>
          </p:cNvGrpSpPr>
          <p:nvPr/>
        </p:nvGrpSpPr>
        <p:grpSpPr bwMode="auto">
          <a:xfrm>
            <a:off x="9355144" y="4192592"/>
            <a:ext cx="739775" cy="136525"/>
            <a:chOff x="5893" y="3521"/>
            <a:chExt cx="466" cy="115"/>
          </a:xfrm>
        </p:grpSpPr>
        <p:sp>
          <p:nvSpPr>
            <p:cNvPr id="28794" name="Rectangle 122"/>
            <p:cNvSpPr>
              <a:spLocks noChangeArrowheads="1"/>
            </p:cNvSpPr>
            <p:nvPr/>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5" name="Rectangle 123"/>
            <p:cNvSpPr>
              <a:spLocks noChangeArrowheads="1"/>
            </p:cNvSpPr>
            <p:nvPr/>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6" name="Rectangle 124"/>
            <p:cNvSpPr>
              <a:spLocks noChangeArrowheads="1"/>
            </p:cNvSpPr>
            <p:nvPr/>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797" name="Rectangle 125"/>
            <p:cNvSpPr>
              <a:spLocks noChangeArrowheads="1"/>
            </p:cNvSpPr>
            <p:nvPr/>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70" name="Group 126"/>
          <p:cNvGrpSpPr>
            <a:grpSpLocks/>
          </p:cNvGrpSpPr>
          <p:nvPr/>
        </p:nvGrpSpPr>
        <p:grpSpPr bwMode="auto">
          <a:xfrm>
            <a:off x="9355144" y="4354517"/>
            <a:ext cx="739775" cy="136525"/>
            <a:chOff x="5893" y="3657"/>
            <a:chExt cx="466" cy="115"/>
          </a:xfrm>
        </p:grpSpPr>
        <p:sp>
          <p:nvSpPr>
            <p:cNvPr id="28799" name="Rectangle 127"/>
            <p:cNvSpPr>
              <a:spLocks noChangeArrowheads="1"/>
            </p:cNvSpPr>
            <p:nvPr/>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0" name="Rectangle 128"/>
            <p:cNvSpPr>
              <a:spLocks noChangeArrowheads="1"/>
            </p:cNvSpPr>
            <p:nvPr/>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1" name="Rectangle 129"/>
            <p:cNvSpPr>
              <a:spLocks noChangeArrowheads="1"/>
            </p:cNvSpPr>
            <p:nvPr/>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2" name="Rectangle 130"/>
            <p:cNvSpPr>
              <a:spLocks noChangeArrowheads="1"/>
            </p:cNvSpPr>
            <p:nvPr/>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71" name="Group 131"/>
          <p:cNvGrpSpPr>
            <a:grpSpLocks/>
          </p:cNvGrpSpPr>
          <p:nvPr/>
        </p:nvGrpSpPr>
        <p:grpSpPr bwMode="auto">
          <a:xfrm>
            <a:off x="9355144" y="4624392"/>
            <a:ext cx="739775" cy="136525"/>
            <a:chOff x="5893" y="3884"/>
            <a:chExt cx="466" cy="115"/>
          </a:xfrm>
        </p:grpSpPr>
        <p:sp>
          <p:nvSpPr>
            <p:cNvPr id="28804" name="Rectangle 132"/>
            <p:cNvSpPr>
              <a:spLocks noChangeArrowheads="1"/>
            </p:cNvSpPr>
            <p:nvPr/>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5" name="Rectangle 133"/>
            <p:cNvSpPr>
              <a:spLocks noChangeArrowheads="1"/>
            </p:cNvSpPr>
            <p:nvPr/>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6" name="Rectangle 134"/>
            <p:cNvSpPr>
              <a:spLocks noChangeArrowheads="1"/>
            </p:cNvSpPr>
            <p:nvPr/>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07" name="Rectangle 135"/>
            <p:cNvSpPr>
              <a:spLocks noChangeArrowheads="1"/>
            </p:cNvSpPr>
            <p:nvPr/>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72" name="Group 136"/>
          <p:cNvGrpSpPr>
            <a:grpSpLocks/>
          </p:cNvGrpSpPr>
          <p:nvPr/>
        </p:nvGrpSpPr>
        <p:grpSpPr bwMode="auto">
          <a:xfrm>
            <a:off x="9355144" y="4794254"/>
            <a:ext cx="739775" cy="136525"/>
            <a:chOff x="5893" y="4026"/>
            <a:chExt cx="466" cy="115"/>
          </a:xfrm>
        </p:grpSpPr>
        <p:sp>
          <p:nvSpPr>
            <p:cNvPr id="28809" name="Rectangle 137"/>
            <p:cNvSpPr>
              <a:spLocks noChangeArrowheads="1"/>
            </p:cNvSpPr>
            <p:nvPr/>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0" name="Rectangle 138"/>
            <p:cNvSpPr>
              <a:spLocks noChangeArrowheads="1"/>
            </p:cNvSpPr>
            <p:nvPr/>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1" name="Rectangle 139"/>
            <p:cNvSpPr>
              <a:spLocks noChangeArrowheads="1"/>
            </p:cNvSpPr>
            <p:nvPr/>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2" name="Rectangle 140"/>
            <p:cNvSpPr>
              <a:spLocks noChangeArrowheads="1"/>
            </p:cNvSpPr>
            <p:nvPr/>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grpSp>
        <p:nvGrpSpPr>
          <p:cNvPr id="27673" name="Group 141"/>
          <p:cNvGrpSpPr>
            <a:grpSpLocks/>
          </p:cNvGrpSpPr>
          <p:nvPr/>
        </p:nvGrpSpPr>
        <p:grpSpPr bwMode="auto">
          <a:xfrm>
            <a:off x="9355144" y="4960938"/>
            <a:ext cx="739775" cy="138112"/>
            <a:chOff x="5893" y="4167"/>
            <a:chExt cx="466" cy="115"/>
          </a:xfrm>
        </p:grpSpPr>
        <p:sp>
          <p:nvSpPr>
            <p:cNvPr id="28814" name="Rectangle 142"/>
            <p:cNvSpPr>
              <a:spLocks noChangeArrowheads="1"/>
            </p:cNvSpPr>
            <p:nvPr/>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5" name="Rectangle 143"/>
            <p:cNvSpPr>
              <a:spLocks noChangeArrowheads="1"/>
            </p:cNvSpPr>
            <p:nvPr/>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6" name="Rectangle 144"/>
            <p:cNvSpPr>
              <a:spLocks noChangeArrowheads="1"/>
            </p:cNvSpPr>
            <p:nvPr/>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sp>
          <p:nvSpPr>
            <p:cNvPr id="28817" name="Rectangle 145"/>
            <p:cNvSpPr>
              <a:spLocks noChangeArrowheads="1"/>
            </p:cNvSpPr>
            <p:nvPr/>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000" dirty="0">
                <a:solidFill>
                  <a:srgbClr val="FFFFFF"/>
                </a:solidFill>
                <a:latin typeface="FrutigerNext LT Regular" pitchFamily="34" charset="0"/>
                <a:ea typeface="ＭＳ Ｐゴシック" pitchFamily="34" charset="-128"/>
              </a:endParaRPr>
            </a:p>
          </p:txBody>
        </p:sp>
      </p:gr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Lst>
  <p:hf sldNum="0" hdr="0" ftr="0"/>
  <p:txStyles>
    <p:titleStyle>
      <a:lvl1pPr algn="l" defTabSz="599990" rtl="0" fontAlgn="base">
        <a:spcBef>
          <a:spcPct val="0"/>
        </a:spcBef>
        <a:spcAft>
          <a:spcPct val="0"/>
        </a:spcAft>
        <a:defRPr sz="2500">
          <a:solidFill>
            <a:srgbClr val="990000"/>
          </a:solidFill>
          <a:latin typeface="+mj-lt"/>
          <a:ea typeface="+mj-ea"/>
          <a:cs typeface="+mj-cs"/>
        </a:defRPr>
      </a:lvl1pPr>
      <a:lvl2pPr algn="l" defTabSz="599990" rtl="0" fontAlgn="base">
        <a:spcBef>
          <a:spcPct val="0"/>
        </a:spcBef>
        <a:spcAft>
          <a:spcPct val="0"/>
        </a:spcAft>
        <a:defRPr sz="2500">
          <a:solidFill>
            <a:srgbClr val="990000"/>
          </a:solidFill>
          <a:latin typeface="FrutigerNext LT Medium" pitchFamily="34" charset="0"/>
          <a:ea typeface="黑体" pitchFamily="2" charset="-122"/>
        </a:defRPr>
      </a:lvl2pPr>
      <a:lvl3pPr algn="l" defTabSz="599990" rtl="0" fontAlgn="base">
        <a:spcBef>
          <a:spcPct val="0"/>
        </a:spcBef>
        <a:spcAft>
          <a:spcPct val="0"/>
        </a:spcAft>
        <a:defRPr sz="2500">
          <a:solidFill>
            <a:srgbClr val="990000"/>
          </a:solidFill>
          <a:latin typeface="FrutigerNext LT Medium" pitchFamily="34" charset="0"/>
          <a:ea typeface="黑体" pitchFamily="2" charset="-122"/>
        </a:defRPr>
      </a:lvl3pPr>
      <a:lvl4pPr algn="l" defTabSz="599990" rtl="0" fontAlgn="base">
        <a:spcBef>
          <a:spcPct val="0"/>
        </a:spcBef>
        <a:spcAft>
          <a:spcPct val="0"/>
        </a:spcAft>
        <a:defRPr sz="2500">
          <a:solidFill>
            <a:srgbClr val="990000"/>
          </a:solidFill>
          <a:latin typeface="FrutigerNext LT Medium" pitchFamily="34" charset="0"/>
          <a:ea typeface="黑体" pitchFamily="2" charset="-122"/>
        </a:defRPr>
      </a:lvl4pPr>
      <a:lvl5pPr algn="l" defTabSz="599990" rtl="0" fontAlgn="base">
        <a:spcBef>
          <a:spcPct val="0"/>
        </a:spcBef>
        <a:spcAft>
          <a:spcPct val="0"/>
        </a:spcAft>
        <a:defRPr sz="2500">
          <a:solidFill>
            <a:srgbClr val="990000"/>
          </a:solidFill>
          <a:latin typeface="FrutigerNext LT Medium" pitchFamily="34" charset="0"/>
          <a:ea typeface="黑体" pitchFamily="2" charset="-122"/>
        </a:defRPr>
      </a:lvl5pPr>
      <a:lvl6pPr marL="342761" algn="l" defTabSz="601021" rtl="0" eaLnBrk="1" fontAlgn="base" hangingPunct="1">
        <a:spcBef>
          <a:spcPct val="0"/>
        </a:spcBef>
        <a:spcAft>
          <a:spcPct val="0"/>
        </a:spcAft>
        <a:defRPr sz="2500">
          <a:solidFill>
            <a:srgbClr val="990000"/>
          </a:solidFill>
          <a:latin typeface="FrutigerNext LT Medium" pitchFamily="34" charset="0"/>
          <a:ea typeface="黑体" pitchFamily="2" charset="-122"/>
        </a:defRPr>
      </a:lvl6pPr>
      <a:lvl7pPr marL="685520" algn="l" defTabSz="601021" rtl="0" eaLnBrk="1" fontAlgn="base" hangingPunct="1">
        <a:spcBef>
          <a:spcPct val="0"/>
        </a:spcBef>
        <a:spcAft>
          <a:spcPct val="0"/>
        </a:spcAft>
        <a:defRPr sz="2500">
          <a:solidFill>
            <a:srgbClr val="990000"/>
          </a:solidFill>
          <a:latin typeface="FrutigerNext LT Medium" pitchFamily="34" charset="0"/>
          <a:ea typeface="黑体" pitchFamily="2" charset="-122"/>
        </a:defRPr>
      </a:lvl7pPr>
      <a:lvl8pPr marL="1028280" algn="l" defTabSz="601021" rtl="0" eaLnBrk="1" fontAlgn="base" hangingPunct="1">
        <a:spcBef>
          <a:spcPct val="0"/>
        </a:spcBef>
        <a:spcAft>
          <a:spcPct val="0"/>
        </a:spcAft>
        <a:defRPr sz="2500">
          <a:solidFill>
            <a:srgbClr val="990000"/>
          </a:solidFill>
          <a:latin typeface="FrutigerNext LT Medium" pitchFamily="34" charset="0"/>
          <a:ea typeface="黑体" pitchFamily="2" charset="-122"/>
        </a:defRPr>
      </a:lvl8pPr>
      <a:lvl9pPr marL="1371040" algn="l" defTabSz="601021" rtl="0" eaLnBrk="1" fontAlgn="base" hangingPunct="1">
        <a:spcBef>
          <a:spcPct val="0"/>
        </a:spcBef>
        <a:spcAft>
          <a:spcPct val="0"/>
        </a:spcAft>
        <a:defRPr sz="2500">
          <a:solidFill>
            <a:srgbClr val="990000"/>
          </a:solidFill>
          <a:latin typeface="FrutigerNext LT Medium" pitchFamily="34" charset="0"/>
          <a:ea typeface="黑体" pitchFamily="2" charset="-122"/>
        </a:defRPr>
      </a:lvl9pPr>
    </p:titleStyle>
    <p:bodyStyle>
      <a:lvl1pPr marL="223806" indent="-223806" algn="l" defTabSz="599990" rtl="0" fontAlgn="base">
        <a:lnSpc>
          <a:spcPct val="140000"/>
        </a:lnSpc>
        <a:spcBef>
          <a:spcPct val="0"/>
        </a:spcBef>
        <a:spcAft>
          <a:spcPct val="0"/>
        </a:spcAft>
        <a:buClr>
          <a:schemeClr val="bg2"/>
        </a:buClr>
        <a:buSzPct val="60000"/>
        <a:buFont typeface="Wingdings" pitchFamily="2" charset="2"/>
        <a:buChar char="l"/>
        <a:defRPr sz="1500" b="1">
          <a:solidFill>
            <a:schemeClr val="tx1"/>
          </a:solidFill>
          <a:latin typeface="+mn-lt"/>
          <a:ea typeface="+mn-ea"/>
          <a:cs typeface="+mn-cs"/>
        </a:defRPr>
      </a:lvl1pPr>
      <a:lvl2pPr marL="488881" indent="-187299" algn="l" defTabSz="599990" rtl="0" fontAlgn="base">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750781" indent="-150792" algn="l" defTabSz="599990" rtl="0" fontAlgn="base">
        <a:lnSpc>
          <a:spcPct val="140000"/>
        </a:lnSpc>
        <a:spcBef>
          <a:spcPct val="0"/>
        </a:spcBef>
        <a:spcAft>
          <a:spcPct val="0"/>
        </a:spcAft>
        <a:buSzPct val="50000"/>
        <a:buFont typeface="Wingdings" pitchFamily="2" charset="2"/>
        <a:buChar char="n"/>
        <a:defRPr sz="1200">
          <a:solidFill>
            <a:schemeClr val="tx1"/>
          </a:solidFill>
          <a:latin typeface="FrutigerNext LT Light" pitchFamily="34" charset="0"/>
          <a:ea typeface="+mn-ea"/>
        </a:defRPr>
      </a:lvl3pPr>
      <a:lvl4pPr marL="1050776" indent="-149204" algn="l" defTabSz="599990" rtl="0" fontAlgn="base">
        <a:lnSpc>
          <a:spcPct val="140000"/>
        </a:lnSpc>
        <a:spcBef>
          <a:spcPct val="0"/>
        </a:spcBef>
        <a:spcAft>
          <a:spcPct val="0"/>
        </a:spcAft>
        <a:buChar char="–"/>
        <a:defRPr sz="1000">
          <a:solidFill>
            <a:schemeClr val="tx1"/>
          </a:solidFill>
          <a:latin typeface="+mj-lt"/>
          <a:ea typeface="+mn-ea"/>
        </a:defRPr>
      </a:lvl4pPr>
      <a:lvl5pPr marL="1350771" indent="-150792" algn="l" defTabSz="599990" rtl="0" fontAlgn="base">
        <a:lnSpc>
          <a:spcPct val="140000"/>
        </a:lnSpc>
        <a:spcBef>
          <a:spcPct val="0"/>
        </a:spcBef>
        <a:spcAft>
          <a:spcPct val="0"/>
        </a:spcAft>
        <a:buFont typeface="FrutigerNext LT Medium"/>
        <a:buChar char="~"/>
        <a:defRPr sz="900">
          <a:solidFill>
            <a:schemeClr val="tx1"/>
          </a:solidFill>
          <a:latin typeface="+mj-lt"/>
          <a:ea typeface="+mn-ea"/>
        </a:defRPr>
      </a:lvl5pPr>
      <a:lvl6pPr marL="1694758" indent="-151148" algn="l" defTabSz="601021"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6pPr>
      <a:lvl7pPr marL="2037517" indent="-151148" algn="l" defTabSz="601021"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7pPr>
      <a:lvl8pPr marL="2380278" indent="-151148" algn="l" defTabSz="601021"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8pPr>
      <a:lvl9pPr marL="2723038" indent="-151148" algn="l" defTabSz="601021" rtl="0" eaLnBrk="1" fontAlgn="base" hangingPunct="1">
        <a:lnSpc>
          <a:spcPct val="140000"/>
        </a:lnSpc>
        <a:spcBef>
          <a:spcPct val="0"/>
        </a:spcBef>
        <a:spcAft>
          <a:spcPct val="0"/>
        </a:spcAft>
        <a:buFont typeface="FrutigerNext LT Medium" pitchFamily="34" charset="0"/>
        <a:buChar char="~"/>
        <a:defRPr sz="900">
          <a:solidFill>
            <a:schemeClr val="tx1"/>
          </a:solidFill>
          <a:latin typeface="+mj-lt"/>
          <a:ea typeface="+mn-ea"/>
        </a:defRPr>
      </a:lvl9pPr>
    </p:bodyStyle>
    <p:otherStyle>
      <a:defPPr>
        <a:defRPr lang="zh-CN"/>
      </a:defPPr>
      <a:lvl1pPr marL="0" algn="l" defTabSz="685520" rtl="0" eaLnBrk="1" latinLnBrk="0" hangingPunct="1">
        <a:defRPr sz="1300" kern="1200">
          <a:solidFill>
            <a:schemeClr val="tx1"/>
          </a:solidFill>
          <a:latin typeface="+mn-lt"/>
          <a:ea typeface="+mn-ea"/>
          <a:cs typeface="+mn-cs"/>
        </a:defRPr>
      </a:lvl1pPr>
      <a:lvl2pPr marL="342761" algn="l" defTabSz="685520" rtl="0" eaLnBrk="1" latinLnBrk="0" hangingPunct="1">
        <a:defRPr sz="1300" kern="1200">
          <a:solidFill>
            <a:schemeClr val="tx1"/>
          </a:solidFill>
          <a:latin typeface="+mn-lt"/>
          <a:ea typeface="+mn-ea"/>
          <a:cs typeface="+mn-cs"/>
        </a:defRPr>
      </a:lvl2pPr>
      <a:lvl3pPr marL="685520" algn="l" defTabSz="685520" rtl="0" eaLnBrk="1" latinLnBrk="0" hangingPunct="1">
        <a:defRPr sz="1300" kern="1200">
          <a:solidFill>
            <a:schemeClr val="tx1"/>
          </a:solidFill>
          <a:latin typeface="+mn-lt"/>
          <a:ea typeface="+mn-ea"/>
          <a:cs typeface="+mn-cs"/>
        </a:defRPr>
      </a:lvl3pPr>
      <a:lvl4pPr marL="1028280" algn="l" defTabSz="685520" rtl="0" eaLnBrk="1" latinLnBrk="0" hangingPunct="1">
        <a:defRPr sz="1300" kern="1200">
          <a:solidFill>
            <a:schemeClr val="tx1"/>
          </a:solidFill>
          <a:latin typeface="+mn-lt"/>
          <a:ea typeface="+mn-ea"/>
          <a:cs typeface="+mn-cs"/>
        </a:defRPr>
      </a:lvl4pPr>
      <a:lvl5pPr marL="1371040" algn="l" defTabSz="685520" rtl="0" eaLnBrk="1" latinLnBrk="0" hangingPunct="1">
        <a:defRPr sz="1300" kern="1200">
          <a:solidFill>
            <a:schemeClr val="tx1"/>
          </a:solidFill>
          <a:latin typeface="+mn-lt"/>
          <a:ea typeface="+mn-ea"/>
          <a:cs typeface="+mn-cs"/>
        </a:defRPr>
      </a:lvl5pPr>
      <a:lvl6pPr marL="1713800" algn="l" defTabSz="685520" rtl="0" eaLnBrk="1" latinLnBrk="0" hangingPunct="1">
        <a:defRPr sz="1300" kern="1200">
          <a:solidFill>
            <a:schemeClr val="tx1"/>
          </a:solidFill>
          <a:latin typeface="+mn-lt"/>
          <a:ea typeface="+mn-ea"/>
          <a:cs typeface="+mn-cs"/>
        </a:defRPr>
      </a:lvl6pPr>
      <a:lvl7pPr marL="2056560" algn="l" defTabSz="685520" rtl="0" eaLnBrk="1" latinLnBrk="0" hangingPunct="1">
        <a:defRPr sz="1300" kern="1200">
          <a:solidFill>
            <a:schemeClr val="tx1"/>
          </a:solidFill>
          <a:latin typeface="+mn-lt"/>
          <a:ea typeface="+mn-ea"/>
          <a:cs typeface="+mn-cs"/>
        </a:defRPr>
      </a:lvl7pPr>
      <a:lvl8pPr marL="2399320" algn="l" defTabSz="685520" rtl="0" eaLnBrk="1" latinLnBrk="0" hangingPunct="1">
        <a:defRPr sz="1300" kern="1200">
          <a:solidFill>
            <a:schemeClr val="tx1"/>
          </a:solidFill>
          <a:latin typeface="+mn-lt"/>
          <a:ea typeface="+mn-ea"/>
          <a:cs typeface="+mn-cs"/>
        </a:defRPr>
      </a:lvl8pPr>
      <a:lvl9pPr marL="2742079" algn="l" defTabSz="685520" rtl="0" eaLnBrk="1" latinLnBrk="0" hangingPunct="1">
        <a:defRPr sz="13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674" name="Picture 192" descr="内页元素3-1"/>
          <p:cNvPicPr>
            <a:picLocks noChangeAspect="1" noChangeArrowheads="1"/>
          </p:cNvPicPr>
          <p:nvPr/>
        </p:nvPicPr>
        <p:blipFill>
          <a:blip r:embed="rId8"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6" y="4849815"/>
            <a:ext cx="1758786" cy="197171"/>
          </a:xfrm>
          <a:prstGeom prst="rect">
            <a:avLst/>
          </a:prstGeom>
          <a:noFill/>
          <a:ln w="9525">
            <a:noFill/>
            <a:miter lim="800000"/>
            <a:headEnd/>
            <a:tailEnd/>
          </a:ln>
        </p:spPr>
        <p:txBody>
          <a:bodyPr wrap="none" lIns="58088" tIns="29052" rIns="58088" bIns="29052">
            <a:spAutoFit/>
          </a:bodyPr>
          <a:lstStyle/>
          <a:p>
            <a:pPr defTabSz="582604"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F75DDC94-5868-45E3-A745-DA7B041DE36B}" type="slidenum">
              <a:rPr lang="de-DE" altLang="zh-CN"/>
              <a:pPr>
                <a:defRPr/>
              </a:pPr>
              <a:t>‹#›</a:t>
            </a:fld>
            <a:endParaRPr lang="en-GB" altLang="zh-CN"/>
          </a:p>
        </p:txBody>
      </p:sp>
      <p:grpSp>
        <p:nvGrpSpPr>
          <p:cNvPr id="28677" name="Group 195"/>
          <p:cNvGrpSpPr>
            <a:grpSpLocks/>
          </p:cNvGrpSpPr>
          <p:nvPr/>
        </p:nvGrpSpPr>
        <p:grpSpPr bwMode="auto">
          <a:xfrm>
            <a:off x="0" y="4660900"/>
            <a:ext cx="9144000" cy="476250"/>
            <a:chOff x="0" y="3920"/>
            <a:chExt cx="7682" cy="400"/>
          </a:xfrm>
        </p:grpSpPr>
        <p:pic>
          <p:nvPicPr>
            <p:cNvPr id="28732" name="Picture 196" descr="图片1"/>
            <p:cNvPicPr>
              <a:picLocks noChangeAspect="1" noChangeArrowheads="1"/>
            </p:cNvPicPr>
            <p:nvPr/>
          </p:nvPicPr>
          <p:blipFill>
            <a:blip r:embed="rId9" cstate="print"/>
            <a:srcRect/>
            <a:stretch>
              <a:fillRect/>
            </a:stretch>
          </p:blipFill>
          <p:spPr bwMode="auto">
            <a:xfrm>
              <a:off x="0" y="3920"/>
              <a:ext cx="5760" cy="400"/>
            </a:xfrm>
            <a:prstGeom prst="rect">
              <a:avLst/>
            </a:prstGeom>
            <a:noFill/>
            <a:ln w="9525">
              <a:noFill/>
              <a:miter lim="800000"/>
              <a:headEnd/>
              <a:tailEnd/>
            </a:ln>
          </p:spPr>
        </p:pic>
        <p:pic>
          <p:nvPicPr>
            <p:cNvPr id="28733" name="Picture 197" descr="图片1"/>
            <p:cNvPicPr>
              <a:picLocks noChangeAspect="1" noChangeArrowheads="1"/>
            </p:cNvPicPr>
            <p:nvPr/>
          </p:nvPicPr>
          <p:blipFill>
            <a:blip r:embed="rId9" cstate="print"/>
            <a:srcRect/>
            <a:stretch>
              <a:fillRect/>
            </a:stretch>
          </p:blipFill>
          <p:spPr bwMode="auto">
            <a:xfrm>
              <a:off x="1539" y="3920"/>
              <a:ext cx="5760" cy="400"/>
            </a:xfrm>
            <a:prstGeom prst="rect">
              <a:avLst/>
            </a:prstGeom>
            <a:noFill/>
            <a:ln w="9525">
              <a:noFill/>
              <a:miter lim="800000"/>
              <a:headEnd/>
              <a:tailEnd/>
            </a:ln>
          </p:spPr>
        </p:pic>
        <p:pic>
          <p:nvPicPr>
            <p:cNvPr id="28734" name="Picture 198" descr="图片1"/>
            <p:cNvPicPr>
              <a:picLocks noChangeAspect="1" noChangeArrowheads="1"/>
            </p:cNvPicPr>
            <p:nvPr/>
          </p:nvPicPr>
          <p:blipFill>
            <a:blip r:embed="rId10"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4" y="4841877"/>
            <a:ext cx="2098622" cy="197171"/>
          </a:xfrm>
          <a:prstGeom prst="rect">
            <a:avLst/>
          </a:prstGeom>
          <a:noFill/>
          <a:ln w="9525">
            <a:noFill/>
            <a:miter lim="800000"/>
            <a:headEnd/>
            <a:tailEnd/>
          </a:ln>
        </p:spPr>
        <p:txBody>
          <a:bodyPr wrap="none" lIns="58088" tIns="29052" rIns="58088" bIns="29052">
            <a:spAutoFit/>
          </a:bodyPr>
          <a:lstStyle/>
          <a:p>
            <a:pPr defTabSz="582604"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2604" eaLnBrk="0" hangingPunct="0">
              <a:lnSpc>
                <a:spcPct val="85000"/>
              </a:lnSpc>
              <a:defRPr/>
            </a:pPr>
            <a:endParaRPr lang="de-DE" altLang="zh-CN" sz="700" dirty="0">
              <a:solidFill>
                <a:srgbClr val="000000"/>
              </a:solidFill>
              <a:latin typeface="Arial" charset="0"/>
              <a:ea typeface="ＭＳ Ｐゴシック" pitchFamily="34" charset="-128"/>
            </a:endParaRPr>
          </a:p>
          <a:p>
            <a:pPr defTabSz="582604" eaLnBrk="0" hangingPunct="0">
              <a:lnSpc>
                <a:spcPct val="85000"/>
              </a:lnSpc>
              <a:defRPr/>
            </a:pPr>
            <a:r>
              <a:rPr lang="de-DE" altLang="zh-CN" sz="700" dirty="0">
                <a:solidFill>
                  <a:srgbClr val="000000"/>
                </a:solidFill>
                <a:latin typeface="Arial" charset="0"/>
                <a:ea typeface="ＭＳ Ｐゴシック" pitchFamily="34" charset="-128"/>
              </a:rPr>
              <a:t>Page </a:t>
            </a:r>
            <a:fld id="{7359CB74-791F-45AF-8A0A-4D6F5B3E90E2}" type="slidenum">
              <a:rPr lang="de-DE" altLang="zh-CN" sz="700">
                <a:solidFill>
                  <a:srgbClr val="000000"/>
                </a:solidFill>
                <a:latin typeface="Arial" charset="0"/>
                <a:ea typeface="ＭＳ Ｐゴシック" pitchFamily="34" charset="-128"/>
              </a:rPr>
              <a:pPr defTabSz="582604"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28680" name="Picture 201" descr="图片3副本"/>
          <p:cNvPicPr>
            <a:picLocks noChangeAspect="1" noChangeArrowheads="1"/>
          </p:cNvPicPr>
          <p:nvPr/>
        </p:nvPicPr>
        <p:blipFill>
          <a:blip r:embed="rId11" cstate="print"/>
          <a:srcRect/>
          <a:stretch>
            <a:fillRect/>
          </a:stretch>
        </p:blipFill>
        <p:spPr bwMode="auto">
          <a:xfrm>
            <a:off x="7634289" y="4789490"/>
            <a:ext cx="971550" cy="230187"/>
          </a:xfrm>
          <a:prstGeom prst="rect">
            <a:avLst/>
          </a:prstGeom>
          <a:noFill/>
          <a:ln w="9525">
            <a:noFill/>
            <a:miter lim="800000"/>
            <a:headEnd/>
            <a:tailEnd/>
          </a:ln>
        </p:spPr>
      </p:pic>
      <p:sp>
        <p:nvSpPr>
          <p:cNvPr id="28681"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7819" tIns="33836" rIns="67819" bIns="33836" numCol="1" anchor="ctr" anchorCtr="0" compatLnSpc="1">
            <a:prstTxWarp prst="textNoShape">
              <a:avLst/>
            </a:prstTxWarp>
          </a:bodyPr>
          <a:lstStyle/>
          <a:p>
            <a:pPr lvl="0"/>
            <a:r>
              <a:rPr lang="zh-CN" altLang="en-US" smtClean="0"/>
              <a:t>单击此处编辑母版标题样式</a:t>
            </a:r>
          </a:p>
        </p:txBody>
      </p:sp>
      <p:sp>
        <p:nvSpPr>
          <p:cNvPr id="28682"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7819" tIns="33836" rIns="67819" bIns="3383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095" tIns="32562" rIns="65095" bIns="32562"/>
          <a:lstStyle/>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英文标题</a:t>
            </a:r>
            <a:r>
              <a:rPr lang="en-US" altLang="zh-CN" sz="800" dirty="0">
                <a:solidFill>
                  <a:srgbClr val="F8F8F8"/>
                </a:solidFill>
                <a:latin typeface="Arial" charset="0"/>
                <a:ea typeface="华文细黑" pitchFamily="2" charset="-122"/>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Medium</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中文标题</a:t>
            </a:r>
            <a:r>
              <a:rPr lang="en-US" altLang="zh-CN" sz="800" dirty="0">
                <a:solidFill>
                  <a:srgbClr val="F8F8F8"/>
                </a:solidFill>
                <a:latin typeface="Arial" charset="0"/>
                <a:ea typeface="华文细黑" pitchFamily="2" charset="-122"/>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英文正文</a:t>
            </a:r>
            <a:r>
              <a:rPr lang="en-US" altLang="zh-CN" sz="800" dirty="0">
                <a:solidFill>
                  <a:srgbClr val="F8F8F8"/>
                </a:solidFill>
                <a:latin typeface="Arial" charset="0"/>
                <a:ea typeface="华文细黑" pitchFamily="2" charset="-122"/>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 </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内部使用字体 </a:t>
            </a:r>
            <a:r>
              <a:rPr lang="en-US" altLang="zh-CN" sz="800" dirty="0">
                <a:solidFill>
                  <a:srgbClr val="F8F8F8"/>
                </a:solidFill>
                <a:latin typeface="FrutigerNext LT Medium" pitchFamily="34" charset="0"/>
                <a:ea typeface="华文细黑" pitchFamily="2" charset="-122"/>
              </a:rPr>
              <a:t>:</a:t>
            </a:r>
          </a:p>
          <a:p>
            <a:pPr algn="r">
              <a:lnSpc>
                <a:spcPct val="125000"/>
              </a:lnSpc>
              <a:spcBef>
                <a:spcPct val="20000"/>
              </a:spcBef>
              <a:buClr>
                <a:srgbClr val="990000"/>
              </a:buClr>
              <a:defRPr/>
            </a:pPr>
            <a:r>
              <a:rPr lang="en-US" altLang="zh-CN" sz="800" dirty="0" err="1">
                <a:solidFill>
                  <a:srgbClr val="F8F8F8"/>
                </a:solidFill>
                <a:latin typeface="FrutigerNext LT Medium" pitchFamily="34" charset="0"/>
                <a:ea typeface="华文细黑" pitchFamily="2" charset="-122"/>
              </a:rPr>
              <a:t>FrutigerNext</a:t>
            </a:r>
            <a:r>
              <a:rPr lang="en-US" altLang="zh-CN" sz="800" dirty="0">
                <a:solidFill>
                  <a:srgbClr val="F8F8F8"/>
                </a:solidFill>
                <a:latin typeface="FrutigerNext LT Medium" pitchFamily="34" charset="0"/>
                <a:ea typeface="华文细黑" pitchFamily="2" charset="-122"/>
              </a:rPr>
              <a:t> LT Regular</a:t>
            </a:r>
          </a:p>
          <a:p>
            <a:pPr algn="r">
              <a:lnSpc>
                <a:spcPct val="125000"/>
              </a:lnSpc>
              <a:spcBef>
                <a:spcPct val="20000"/>
              </a:spcBef>
              <a:buClr>
                <a:srgbClr val="990000"/>
              </a:buClr>
              <a:defRPr/>
            </a:pPr>
            <a:r>
              <a:rPr lang="zh-CN" altLang="en-US" sz="800" dirty="0">
                <a:solidFill>
                  <a:srgbClr val="F8F8F8"/>
                </a:solidFill>
                <a:latin typeface="FrutigerNext LT Medium" pitchFamily="34" charset="0"/>
                <a:ea typeface="华文细黑" pitchFamily="2" charset="-122"/>
              </a:rPr>
              <a:t>外部使用字体 </a:t>
            </a:r>
            <a:r>
              <a:rPr lang="en-US" altLang="zh-CN" sz="800" dirty="0">
                <a:solidFill>
                  <a:srgbClr val="F8F8F8"/>
                </a:solidFill>
                <a:latin typeface="FrutigerNext LT Medium" pitchFamily="34" charset="0"/>
                <a:ea typeface="华文细黑" pitchFamily="2" charset="-122"/>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pitchFamily="2" charset="-122"/>
            </a:endParaRP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中文正文</a:t>
            </a:r>
            <a:r>
              <a:rPr lang="en-US" altLang="zh-CN" sz="800" dirty="0">
                <a:solidFill>
                  <a:srgbClr val="F8F8F8"/>
                </a:solidFill>
                <a:latin typeface="Arial" charset="0"/>
                <a:ea typeface="华文细黑" pitchFamily="2" charset="-122"/>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子目录</a:t>
            </a:r>
            <a:r>
              <a:rPr lang="en-US" altLang="zh-CN" sz="800" dirty="0">
                <a:solidFill>
                  <a:srgbClr val="F8F8F8"/>
                </a:solidFill>
                <a:latin typeface="Arial" charset="0"/>
                <a:ea typeface="华文细黑" pitchFamily="2" charset="-122"/>
              </a:rPr>
              <a:t>(2-5</a:t>
            </a:r>
            <a:r>
              <a:rPr lang="zh-CN" altLang="en-US" sz="800" dirty="0">
                <a:solidFill>
                  <a:srgbClr val="F8F8F8"/>
                </a:solidFill>
                <a:latin typeface="Arial" charset="0"/>
                <a:ea typeface="华文细黑" pitchFamily="2" charset="-122"/>
              </a:rPr>
              <a:t>级</a:t>
            </a:r>
            <a:r>
              <a:rPr lang="en-US" altLang="zh-CN" sz="800" dirty="0">
                <a:solidFill>
                  <a:srgbClr val="F8F8F8"/>
                </a:solidFill>
                <a:latin typeface="Arial" charset="0"/>
                <a:ea typeface="华文细黑" pitchFamily="2" charset="-122"/>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颜色</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pitchFamily="2" charset="-122"/>
              </a:rPr>
              <a:t>字体</a:t>
            </a:r>
            <a:r>
              <a:rPr lang="en-US" altLang="zh-CN" sz="800" dirty="0">
                <a:solidFill>
                  <a:srgbClr val="F8F8F8"/>
                </a:solidFill>
                <a:latin typeface="Arial" charset="0"/>
                <a:ea typeface="华文细黑" pitchFamily="2" charset="-122"/>
              </a:rPr>
              <a:t>:</a:t>
            </a:r>
            <a:r>
              <a:rPr lang="zh-CN" altLang="en-US" sz="800" dirty="0">
                <a:solidFill>
                  <a:srgbClr val="F8F8F8"/>
                </a:solidFill>
                <a:latin typeface="Arial" charset="0"/>
                <a:ea typeface="华文细黑" pitchFamily="2" charset="-122"/>
              </a:rPr>
              <a:t>细黑体 </a:t>
            </a:r>
            <a:endParaRPr lang="zh-CN" altLang="en-US" sz="800" dirty="0">
              <a:solidFill>
                <a:srgbClr val="080808"/>
              </a:solidFill>
              <a:latin typeface="Arial" charset="0"/>
              <a:ea typeface="华文细黑" pitchFamily="2" charset="-122"/>
            </a:endParaRPr>
          </a:p>
        </p:txBody>
      </p:sp>
      <p:sp>
        <p:nvSpPr>
          <p:cNvPr id="28877" name="Rectangle 205"/>
          <p:cNvSpPr>
            <a:spLocks noChangeArrowheads="1"/>
          </p:cNvSpPr>
          <p:nvPr/>
        </p:nvSpPr>
        <p:spPr bwMode="auto">
          <a:xfrm>
            <a:off x="9269413" y="4084901"/>
            <a:ext cx="919162" cy="237598"/>
          </a:xfrm>
          <a:prstGeom prst="rect">
            <a:avLst/>
          </a:prstGeom>
          <a:solidFill>
            <a:srgbClr val="F8F8F8"/>
          </a:solidFill>
          <a:ln w="9525" algn="ctr">
            <a:noFill/>
            <a:miter lim="800000"/>
            <a:headEnd/>
            <a:tailEnd/>
          </a:ln>
          <a:effectLst/>
        </p:spPr>
        <p:txBody>
          <a:bodyPr lIns="67807" tIns="33830" rIns="67807" bIns="33830" anchor="ctr">
            <a:spAutoFit/>
          </a:bodyPr>
          <a:lstStyle/>
          <a:p>
            <a:pPr algn="ctr" defTabSz="650997"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28685"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86"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87"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88"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89"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90"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91"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92"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grpSp>
        <p:nvGrpSpPr>
          <p:cNvPr id="28693"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pitchFamily="2" charset="-122"/>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095" tIns="32562" rIns="65095" bIns="32562"/>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095" tIns="32562" rIns="65095" bIns="32562"/>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pitchFamily="2" charset="-122"/>
              </a:rPr>
              <a:t>客户或者合作伙伴的标志放在右上角</a:t>
            </a:r>
            <a:r>
              <a:rPr lang="en-US" altLang="zh-CN" sz="8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39657"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79351"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18935"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58617"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3964" indent="-253964"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0785" indent="-211108"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47605" indent="-168251" algn="l" rtl="0" eaLnBrk="0" fontAlgn="base" hangingPunct="0">
        <a:spcBef>
          <a:spcPct val="20000"/>
        </a:spcBef>
        <a:spcAft>
          <a:spcPct val="0"/>
        </a:spcAft>
        <a:buFont typeface="FrutigerNext LT Medium"/>
        <a:buChar char="»"/>
        <a:defRPr>
          <a:solidFill>
            <a:schemeClr val="tx1"/>
          </a:solidFill>
          <a:latin typeface="+mn-lt"/>
          <a:ea typeface="+mn-ea"/>
        </a:defRPr>
      </a:lvl3pPr>
      <a:lvl4pPr marL="1187282" indent="-168251" algn="l" rtl="0" eaLnBrk="0" fontAlgn="base" hangingPunct="0">
        <a:spcBef>
          <a:spcPct val="20000"/>
        </a:spcBef>
        <a:spcAft>
          <a:spcPct val="0"/>
        </a:spcAft>
        <a:buChar char="–"/>
        <a:defRPr sz="1100">
          <a:solidFill>
            <a:schemeClr val="tx1"/>
          </a:solidFill>
          <a:latin typeface="+mn-lt"/>
          <a:ea typeface="+mn-ea"/>
        </a:defRPr>
      </a:lvl4pPr>
      <a:lvl5pPr marL="1525372" indent="-168251"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65721" indent="-169773" algn="l" rtl="0" fontAlgn="base">
        <a:spcBef>
          <a:spcPct val="20000"/>
        </a:spcBef>
        <a:spcAft>
          <a:spcPct val="0"/>
        </a:spcAft>
        <a:buFont typeface="Arial" charset="0"/>
        <a:buChar char="~"/>
        <a:defRPr sz="1100">
          <a:solidFill>
            <a:schemeClr val="tx1"/>
          </a:solidFill>
          <a:latin typeface="+mn-lt"/>
          <a:ea typeface="+mn-ea"/>
        </a:defRPr>
      </a:lvl6pPr>
      <a:lvl7pPr marL="2205391" indent="-169773" algn="l" rtl="0" fontAlgn="base">
        <a:spcBef>
          <a:spcPct val="20000"/>
        </a:spcBef>
        <a:spcAft>
          <a:spcPct val="0"/>
        </a:spcAft>
        <a:buFont typeface="Arial" charset="0"/>
        <a:buChar char="~"/>
        <a:defRPr sz="1100">
          <a:solidFill>
            <a:schemeClr val="tx1"/>
          </a:solidFill>
          <a:latin typeface="+mn-lt"/>
          <a:ea typeface="+mn-ea"/>
        </a:defRPr>
      </a:lvl7pPr>
      <a:lvl8pPr marL="2545030" indent="-169773" algn="l" rtl="0" fontAlgn="base">
        <a:spcBef>
          <a:spcPct val="20000"/>
        </a:spcBef>
        <a:spcAft>
          <a:spcPct val="0"/>
        </a:spcAft>
        <a:buFont typeface="Arial" charset="0"/>
        <a:buChar char="~"/>
        <a:defRPr sz="1100">
          <a:solidFill>
            <a:schemeClr val="tx1"/>
          </a:solidFill>
          <a:latin typeface="+mn-lt"/>
          <a:ea typeface="+mn-ea"/>
        </a:defRPr>
      </a:lvl8pPr>
      <a:lvl9pPr marL="2884698" indent="-169773"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79351" rtl="0" eaLnBrk="1" latinLnBrk="0" hangingPunct="1">
        <a:defRPr sz="1300" kern="1200">
          <a:solidFill>
            <a:schemeClr val="tx1"/>
          </a:solidFill>
          <a:latin typeface="+mn-lt"/>
          <a:ea typeface="+mn-ea"/>
          <a:cs typeface="+mn-cs"/>
        </a:defRPr>
      </a:lvl1pPr>
      <a:lvl2pPr marL="339657" algn="l" defTabSz="679351" rtl="0" eaLnBrk="1" latinLnBrk="0" hangingPunct="1">
        <a:defRPr sz="1300" kern="1200">
          <a:solidFill>
            <a:schemeClr val="tx1"/>
          </a:solidFill>
          <a:latin typeface="+mn-lt"/>
          <a:ea typeface="+mn-ea"/>
          <a:cs typeface="+mn-cs"/>
        </a:defRPr>
      </a:lvl2pPr>
      <a:lvl3pPr marL="679351" algn="l" defTabSz="679351" rtl="0" eaLnBrk="1" latinLnBrk="0" hangingPunct="1">
        <a:defRPr sz="1300" kern="1200">
          <a:solidFill>
            <a:schemeClr val="tx1"/>
          </a:solidFill>
          <a:latin typeface="+mn-lt"/>
          <a:ea typeface="+mn-ea"/>
          <a:cs typeface="+mn-cs"/>
        </a:defRPr>
      </a:lvl3pPr>
      <a:lvl4pPr marL="1018935" algn="l" defTabSz="679351" rtl="0" eaLnBrk="1" latinLnBrk="0" hangingPunct="1">
        <a:defRPr sz="1300" kern="1200">
          <a:solidFill>
            <a:schemeClr val="tx1"/>
          </a:solidFill>
          <a:latin typeface="+mn-lt"/>
          <a:ea typeface="+mn-ea"/>
          <a:cs typeface="+mn-cs"/>
        </a:defRPr>
      </a:lvl4pPr>
      <a:lvl5pPr marL="1358617" algn="l" defTabSz="679351" rtl="0" eaLnBrk="1" latinLnBrk="0" hangingPunct="1">
        <a:defRPr sz="1300" kern="1200">
          <a:solidFill>
            <a:schemeClr val="tx1"/>
          </a:solidFill>
          <a:latin typeface="+mn-lt"/>
          <a:ea typeface="+mn-ea"/>
          <a:cs typeface="+mn-cs"/>
        </a:defRPr>
      </a:lvl5pPr>
      <a:lvl6pPr marL="1698258" algn="l" defTabSz="679351" rtl="0" eaLnBrk="1" latinLnBrk="0" hangingPunct="1">
        <a:defRPr sz="1300" kern="1200">
          <a:solidFill>
            <a:schemeClr val="tx1"/>
          </a:solidFill>
          <a:latin typeface="+mn-lt"/>
          <a:ea typeface="+mn-ea"/>
          <a:cs typeface="+mn-cs"/>
        </a:defRPr>
      </a:lvl6pPr>
      <a:lvl7pPr marL="2037918" algn="l" defTabSz="679351" rtl="0" eaLnBrk="1" latinLnBrk="0" hangingPunct="1">
        <a:defRPr sz="1300" kern="1200">
          <a:solidFill>
            <a:schemeClr val="tx1"/>
          </a:solidFill>
          <a:latin typeface="+mn-lt"/>
          <a:ea typeface="+mn-ea"/>
          <a:cs typeface="+mn-cs"/>
        </a:defRPr>
      </a:lvl7pPr>
      <a:lvl8pPr marL="2377579" algn="l" defTabSz="679351" rtl="0" eaLnBrk="1" latinLnBrk="0" hangingPunct="1">
        <a:defRPr sz="1300" kern="1200">
          <a:solidFill>
            <a:schemeClr val="tx1"/>
          </a:solidFill>
          <a:latin typeface="+mn-lt"/>
          <a:ea typeface="+mn-ea"/>
          <a:cs typeface="+mn-cs"/>
        </a:defRPr>
      </a:lvl8pPr>
      <a:lvl9pPr marL="2717212" algn="l" defTabSz="679351" rtl="0" eaLnBrk="1" latinLnBrk="0" hangingPunct="1">
        <a:defRPr sz="13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9698" name="Picture 192" descr="内页元素3-1"/>
          <p:cNvPicPr>
            <a:picLocks noChangeAspect="1" noChangeArrowheads="1"/>
          </p:cNvPicPr>
          <p:nvPr/>
        </p:nvPicPr>
        <p:blipFill>
          <a:blip r:embed="rId10" cstate="print"/>
          <a:srcRect/>
          <a:stretch>
            <a:fillRect/>
          </a:stretch>
        </p:blipFill>
        <p:spPr bwMode="auto">
          <a:xfrm>
            <a:off x="1" y="4"/>
            <a:ext cx="9142413" cy="4868863"/>
          </a:xfrm>
          <a:prstGeom prst="rect">
            <a:avLst/>
          </a:prstGeom>
          <a:noFill/>
          <a:ln w="9525">
            <a:noFill/>
            <a:miter lim="800000"/>
            <a:headEnd/>
            <a:tailEnd/>
          </a:ln>
        </p:spPr>
      </p:pic>
      <p:sp>
        <p:nvSpPr>
          <p:cNvPr id="28865" name="Text Box 193"/>
          <p:cNvSpPr txBox="1">
            <a:spLocks noChangeArrowheads="1"/>
          </p:cNvSpPr>
          <p:nvPr/>
        </p:nvSpPr>
        <p:spPr bwMode="auto">
          <a:xfrm>
            <a:off x="652464" y="4849816"/>
            <a:ext cx="1759712"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dirty="0">
                <a:solidFill>
                  <a:srgbClr val="000000"/>
                </a:solidFill>
                <a:latin typeface="FrutigerNext LT Bold" pitchFamily="20" charset="0"/>
                <a:ea typeface="MS PGothic" pitchFamily="34" charset="-128"/>
              </a:rPr>
              <a:t>HISILICON SEMICONDUCTOR</a:t>
            </a:r>
          </a:p>
        </p:txBody>
      </p:sp>
      <p:sp>
        <p:nvSpPr>
          <p:cNvPr id="28866" name="Rectangle 194"/>
          <p:cNvSpPr>
            <a:spLocks noGrp="1" noChangeArrowheads="1"/>
          </p:cNvSpPr>
          <p:nvPr>
            <p:ph type="dt" sz="half" idx="2"/>
          </p:nvPr>
        </p:nvSpPr>
        <p:spPr bwMode="auto">
          <a:xfrm>
            <a:off x="5930907" y="4800601"/>
            <a:ext cx="1057275" cy="8255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700" b="0">
                <a:solidFill>
                  <a:srgbClr val="000000"/>
                </a:solidFill>
                <a:latin typeface="FrutigerNext LT Medium" pitchFamily="34" charset="0"/>
                <a:ea typeface="ＭＳ Ｐゴシック" pitchFamily="34" charset="-128"/>
              </a:defRPr>
            </a:lvl1pPr>
          </a:lstStyle>
          <a:p>
            <a:pPr>
              <a:defRPr/>
            </a:pPr>
            <a:endParaRPr lang="de-DE" altLang="zh-CN"/>
          </a:p>
          <a:p>
            <a:pPr>
              <a:defRPr/>
            </a:pPr>
            <a:r>
              <a:rPr lang="de-DE" altLang="zh-CN"/>
              <a:t>Page </a:t>
            </a:r>
            <a:fld id="{5893F7FD-D400-4D96-974E-0D51CDA41539}" type="slidenum">
              <a:rPr lang="de-DE" altLang="zh-CN"/>
              <a:pPr>
                <a:defRPr/>
              </a:pPr>
              <a:t>‹#›</a:t>
            </a:fld>
            <a:endParaRPr lang="en-GB" altLang="zh-CN"/>
          </a:p>
        </p:txBody>
      </p:sp>
      <p:grpSp>
        <p:nvGrpSpPr>
          <p:cNvPr id="29701" name="Group 195"/>
          <p:cNvGrpSpPr>
            <a:grpSpLocks/>
          </p:cNvGrpSpPr>
          <p:nvPr/>
        </p:nvGrpSpPr>
        <p:grpSpPr bwMode="auto">
          <a:xfrm>
            <a:off x="0" y="4660900"/>
            <a:ext cx="9144000" cy="476250"/>
            <a:chOff x="0" y="3920"/>
            <a:chExt cx="7682" cy="400"/>
          </a:xfrm>
        </p:grpSpPr>
        <p:pic>
          <p:nvPicPr>
            <p:cNvPr id="29756" name="Picture 196" descr="图片1"/>
            <p:cNvPicPr>
              <a:picLocks noChangeAspect="1" noChangeArrowheads="1"/>
            </p:cNvPicPr>
            <p:nvPr/>
          </p:nvPicPr>
          <p:blipFill>
            <a:blip r:embed="rId11" cstate="print"/>
            <a:srcRect/>
            <a:stretch>
              <a:fillRect/>
            </a:stretch>
          </p:blipFill>
          <p:spPr bwMode="auto">
            <a:xfrm>
              <a:off x="0" y="3920"/>
              <a:ext cx="5760" cy="400"/>
            </a:xfrm>
            <a:prstGeom prst="rect">
              <a:avLst/>
            </a:prstGeom>
            <a:noFill/>
            <a:ln w="9525">
              <a:noFill/>
              <a:miter lim="800000"/>
              <a:headEnd/>
              <a:tailEnd/>
            </a:ln>
          </p:spPr>
        </p:pic>
        <p:pic>
          <p:nvPicPr>
            <p:cNvPr id="29757" name="Picture 197" descr="图片1"/>
            <p:cNvPicPr>
              <a:picLocks noChangeAspect="1" noChangeArrowheads="1"/>
            </p:cNvPicPr>
            <p:nvPr/>
          </p:nvPicPr>
          <p:blipFill>
            <a:blip r:embed="rId11" cstate="print"/>
            <a:srcRect/>
            <a:stretch>
              <a:fillRect/>
            </a:stretch>
          </p:blipFill>
          <p:spPr bwMode="auto">
            <a:xfrm>
              <a:off x="1539" y="3920"/>
              <a:ext cx="5760" cy="400"/>
            </a:xfrm>
            <a:prstGeom prst="rect">
              <a:avLst/>
            </a:prstGeom>
            <a:noFill/>
            <a:ln w="9525">
              <a:noFill/>
              <a:miter lim="800000"/>
              <a:headEnd/>
              <a:tailEnd/>
            </a:ln>
          </p:spPr>
        </p:pic>
        <p:pic>
          <p:nvPicPr>
            <p:cNvPr id="29758" name="Picture 198" descr="图片1"/>
            <p:cNvPicPr>
              <a:picLocks noChangeAspect="1" noChangeArrowheads="1"/>
            </p:cNvPicPr>
            <p:nvPr/>
          </p:nvPicPr>
          <p:blipFill>
            <a:blip r:embed="rId12" cstate="print"/>
            <a:srcRect/>
            <a:stretch>
              <a:fillRect/>
            </a:stretch>
          </p:blipFill>
          <p:spPr bwMode="auto">
            <a:xfrm rot="10800000">
              <a:off x="6619" y="3920"/>
              <a:ext cx="1063" cy="400"/>
            </a:xfrm>
            <a:prstGeom prst="rect">
              <a:avLst/>
            </a:prstGeom>
            <a:noFill/>
            <a:ln w="9525">
              <a:noFill/>
              <a:miter lim="800000"/>
              <a:headEnd/>
              <a:tailEnd/>
            </a:ln>
          </p:spPr>
        </p:pic>
      </p:grpSp>
      <p:sp>
        <p:nvSpPr>
          <p:cNvPr id="28871" name="Text Box 199"/>
          <p:cNvSpPr txBox="1">
            <a:spLocks noChangeArrowheads="1"/>
          </p:cNvSpPr>
          <p:nvPr/>
        </p:nvSpPr>
        <p:spPr bwMode="auto">
          <a:xfrm>
            <a:off x="652466" y="4841878"/>
            <a:ext cx="2099549" cy="197623"/>
          </a:xfrm>
          <a:prstGeom prst="rect">
            <a:avLst/>
          </a:prstGeom>
          <a:noFill/>
          <a:ln w="9525">
            <a:noFill/>
            <a:miter lim="800000"/>
            <a:headEnd/>
            <a:tailEnd/>
          </a:ln>
        </p:spPr>
        <p:txBody>
          <a:bodyPr wrap="none" lIns="58547" tIns="29276" rIns="58547" bIns="29276">
            <a:spAutoFit/>
          </a:bodyPr>
          <a:lstStyle/>
          <a:p>
            <a:pPr defTabSz="587041" eaLnBrk="0" hangingPunct="0">
              <a:defRPr/>
            </a:pPr>
            <a:r>
              <a:rPr lang="en-US" altLang="zh-CN" sz="900" b="1" dirty="0">
                <a:solidFill>
                  <a:srgbClr val="000000"/>
                </a:solidFill>
                <a:latin typeface="Arial" charset="0"/>
                <a:ea typeface="MS PGothic" pitchFamily="34" charset="-128"/>
              </a:rPr>
              <a:t>HUAWEI TECHNOLOGIES CO., LTD.</a:t>
            </a:r>
          </a:p>
        </p:txBody>
      </p:sp>
      <p:sp>
        <p:nvSpPr>
          <p:cNvPr id="28872" name="Rectangle 200"/>
          <p:cNvSpPr>
            <a:spLocks noChangeArrowheads="1"/>
          </p:cNvSpPr>
          <p:nvPr/>
        </p:nvSpPr>
        <p:spPr bwMode="auto">
          <a:xfrm>
            <a:off x="5930907" y="4795840"/>
            <a:ext cx="1057275" cy="825500"/>
          </a:xfrm>
          <a:prstGeom prst="rect">
            <a:avLst/>
          </a:prstGeom>
          <a:noFill/>
          <a:ln w="9525">
            <a:noFill/>
            <a:miter lim="800000"/>
            <a:headEnd/>
            <a:tailEnd/>
          </a:ln>
          <a:effectLst/>
        </p:spPr>
        <p:txBody>
          <a:bodyPr lIns="0" tIns="0" rIns="0" bIns="0"/>
          <a:lstStyle/>
          <a:p>
            <a:pPr defTabSz="587041" eaLnBrk="0" hangingPunct="0">
              <a:lnSpc>
                <a:spcPct val="85000"/>
              </a:lnSpc>
              <a:defRPr/>
            </a:pPr>
            <a:endParaRPr lang="de-DE" altLang="zh-CN" sz="700" dirty="0">
              <a:solidFill>
                <a:srgbClr val="000000"/>
              </a:solidFill>
              <a:latin typeface="Arial" charset="0"/>
              <a:ea typeface="ＭＳ Ｐゴシック" pitchFamily="34" charset="-128"/>
            </a:endParaRPr>
          </a:p>
          <a:p>
            <a:pPr defTabSz="587041" eaLnBrk="0" hangingPunct="0">
              <a:lnSpc>
                <a:spcPct val="85000"/>
              </a:lnSpc>
              <a:defRPr/>
            </a:pPr>
            <a:r>
              <a:rPr lang="de-DE" altLang="zh-CN" sz="700" dirty="0">
                <a:solidFill>
                  <a:srgbClr val="000000"/>
                </a:solidFill>
                <a:latin typeface="Arial" charset="0"/>
                <a:ea typeface="ＭＳ Ｐゴシック" pitchFamily="34" charset="-128"/>
              </a:rPr>
              <a:t>Page </a:t>
            </a:r>
            <a:fld id="{F5B0BBEA-17B9-45F5-B605-0587BB5D7F6E}" type="slidenum">
              <a:rPr lang="de-DE" altLang="zh-CN" sz="700">
                <a:solidFill>
                  <a:srgbClr val="000000"/>
                </a:solidFill>
                <a:latin typeface="Arial" charset="0"/>
                <a:ea typeface="ＭＳ Ｐゴシック" pitchFamily="34" charset="-128"/>
              </a:rPr>
              <a:pPr defTabSz="587041" eaLnBrk="0" hangingPunct="0">
                <a:lnSpc>
                  <a:spcPct val="85000"/>
                </a:lnSpc>
                <a:defRPr/>
              </a:pPr>
              <a:t>‹#›</a:t>
            </a:fld>
            <a:endParaRPr lang="en-GB" altLang="zh-CN" sz="700" dirty="0">
              <a:solidFill>
                <a:srgbClr val="000000"/>
              </a:solidFill>
              <a:latin typeface="Arial" charset="0"/>
              <a:ea typeface="ＭＳ Ｐゴシック" pitchFamily="34" charset="-128"/>
            </a:endParaRPr>
          </a:p>
        </p:txBody>
      </p:sp>
      <p:pic>
        <p:nvPicPr>
          <p:cNvPr id="29704" name="Picture 201" descr="图片3副本"/>
          <p:cNvPicPr>
            <a:picLocks noChangeAspect="1" noChangeArrowheads="1"/>
          </p:cNvPicPr>
          <p:nvPr/>
        </p:nvPicPr>
        <p:blipFill>
          <a:blip r:embed="rId13" cstate="print"/>
          <a:srcRect/>
          <a:stretch>
            <a:fillRect/>
          </a:stretch>
        </p:blipFill>
        <p:spPr bwMode="auto">
          <a:xfrm>
            <a:off x="7634289" y="4789490"/>
            <a:ext cx="971550" cy="230187"/>
          </a:xfrm>
          <a:prstGeom prst="rect">
            <a:avLst/>
          </a:prstGeom>
          <a:noFill/>
          <a:ln w="9525">
            <a:noFill/>
            <a:miter lim="800000"/>
            <a:headEnd/>
            <a:tailEnd/>
          </a:ln>
        </p:spPr>
      </p:pic>
      <p:sp>
        <p:nvSpPr>
          <p:cNvPr id="29705" name="Rectangle 202"/>
          <p:cNvSpPr>
            <a:spLocks noGrp="1" noChangeArrowheads="1"/>
          </p:cNvSpPr>
          <p:nvPr>
            <p:ph type="title"/>
          </p:nvPr>
        </p:nvSpPr>
        <p:spPr bwMode="auto">
          <a:xfrm>
            <a:off x="585788" y="206375"/>
            <a:ext cx="8229600" cy="857250"/>
          </a:xfrm>
          <a:prstGeom prst="rect">
            <a:avLst/>
          </a:prstGeom>
          <a:noFill/>
          <a:ln w="9525" algn="ctr">
            <a:noFill/>
            <a:miter lim="800000"/>
            <a:headEnd/>
            <a:tailEnd/>
          </a:ln>
        </p:spPr>
        <p:txBody>
          <a:bodyPr vert="horz" wrap="square" lIns="68323" tIns="34155" rIns="68323" bIns="34155" numCol="1" anchor="ctr" anchorCtr="0" compatLnSpc="1">
            <a:prstTxWarp prst="textNoShape">
              <a:avLst/>
            </a:prstTxWarp>
          </a:bodyPr>
          <a:lstStyle/>
          <a:p>
            <a:pPr lvl="0"/>
            <a:r>
              <a:rPr lang="zh-CN" altLang="en-US" smtClean="0"/>
              <a:t>单击此处编辑母版标题样式</a:t>
            </a:r>
          </a:p>
        </p:txBody>
      </p:sp>
      <p:sp>
        <p:nvSpPr>
          <p:cNvPr id="29706" name="Rectangle 203"/>
          <p:cNvSpPr>
            <a:spLocks noGrp="1" noChangeArrowheads="1"/>
          </p:cNvSpPr>
          <p:nvPr>
            <p:ph type="body" idx="1"/>
          </p:nvPr>
        </p:nvSpPr>
        <p:spPr bwMode="auto">
          <a:xfrm>
            <a:off x="585788" y="1200154"/>
            <a:ext cx="8229600" cy="3394075"/>
          </a:xfrm>
          <a:prstGeom prst="rect">
            <a:avLst/>
          </a:prstGeom>
          <a:noFill/>
          <a:ln w="9525" algn="ctr">
            <a:noFill/>
            <a:miter lim="800000"/>
            <a:headEnd/>
            <a:tailEnd/>
          </a:ln>
        </p:spPr>
        <p:txBody>
          <a:bodyPr vert="horz" wrap="square" lIns="68323" tIns="34155" rIns="68323" bIns="3415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876" name="Rectangle 204"/>
          <p:cNvSpPr>
            <a:spLocks noChangeArrowheads="1"/>
          </p:cNvSpPr>
          <p:nvPr/>
        </p:nvSpPr>
        <p:spPr bwMode="auto">
          <a:xfrm>
            <a:off x="-1843088" y="396879"/>
            <a:ext cx="1843088" cy="3978275"/>
          </a:xfrm>
          <a:prstGeom prst="rect">
            <a:avLst/>
          </a:prstGeom>
          <a:noFill/>
          <a:ln w="9525">
            <a:noFill/>
            <a:miter lim="800000"/>
            <a:headEnd/>
            <a:tailEnd/>
          </a:ln>
          <a:effectLst/>
        </p:spPr>
        <p:txBody>
          <a:bodyPr lIns="65599" tIns="32793" rIns="65599" bIns="32793"/>
          <a:lstStyle/>
          <a:p>
            <a:pPr algn="r">
              <a:lnSpc>
                <a:spcPct val="125000"/>
              </a:lnSpc>
              <a:spcBef>
                <a:spcPct val="20000"/>
              </a:spcBef>
              <a:buClr>
                <a:srgbClr val="990000"/>
              </a:buClr>
              <a:defRPr/>
            </a:pPr>
            <a:r>
              <a:rPr lang="zh-CN" altLang="en-US" sz="800" dirty="0">
                <a:solidFill>
                  <a:srgbClr val="F8F8F8"/>
                </a:solidFill>
                <a:latin typeface="Arial" charset="0"/>
                <a:ea typeface="华文细黑"/>
              </a:rPr>
              <a:t>英文标题</a:t>
            </a:r>
            <a:r>
              <a:rPr lang="en-US" altLang="zh-CN" sz="800" dirty="0">
                <a:solidFill>
                  <a:srgbClr val="F8F8F8"/>
                </a:solidFill>
                <a:latin typeface="Arial" charset="0"/>
                <a:ea typeface="华文细黑"/>
              </a:rPr>
              <a:t>:32-35pt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 R153 G0 B0</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内部使用字体 </a:t>
            </a:r>
            <a:r>
              <a:rPr lang="en-US" altLang="zh-CN" sz="800" dirty="0">
                <a:solidFill>
                  <a:srgbClr val="F8F8F8"/>
                </a:solidFill>
                <a:latin typeface="FrutigerNext LT Medium"/>
                <a:ea typeface="华文细黑"/>
              </a:rPr>
              <a:t>:</a:t>
            </a:r>
          </a:p>
          <a:p>
            <a:pPr algn="r">
              <a:lnSpc>
                <a:spcPct val="125000"/>
              </a:lnSpc>
              <a:spcBef>
                <a:spcPct val="20000"/>
              </a:spcBef>
              <a:buClr>
                <a:srgbClr val="990000"/>
              </a:buClr>
              <a:defRPr/>
            </a:pPr>
            <a:r>
              <a:rPr lang="en-US" altLang="zh-CN" sz="800" dirty="0" err="1">
                <a:solidFill>
                  <a:srgbClr val="F8F8F8"/>
                </a:solidFill>
                <a:latin typeface="FrutigerNext LT Medium"/>
                <a:ea typeface="华文细黑"/>
              </a:rPr>
              <a:t>FrutigerNext</a:t>
            </a:r>
            <a:r>
              <a:rPr lang="en-US" altLang="zh-CN" sz="800" dirty="0">
                <a:solidFill>
                  <a:srgbClr val="F8F8F8"/>
                </a:solidFill>
                <a:latin typeface="FrutigerNext LT Medium"/>
                <a:ea typeface="华文细黑"/>
              </a:rPr>
              <a:t> LT Medium</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外部使用字体 </a:t>
            </a:r>
            <a:r>
              <a:rPr lang="en-US" altLang="zh-CN" sz="800" dirty="0">
                <a:solidFill>
                  <a:srgbClr val="F8F8F8"/>
                </a:solidFill>
                <a:latin typeface="FrutigerNext LT Medium"/>
                <a:ea typeface="华文细黑"/>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中文标题</a:t>
            </a:r>
            <a:r>
              <a:rPr lang="en-US" altLang="zh-CN" sz="800" dirty="0">
                <a:solidFill>
                  <a:srgbClr val="F8F8F8"/>
                </a:solidFill>
                <a:latin typeface="Arial" charset="0"/>
                <a:ea typeface="华文细黑"/>
              </a:rPr>
              <a:t>:30-32pt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 R153 G0 B0</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字体</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黑体</a:t>
            </a: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endParaRPr lang="zh-CN" altLang="en-US"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英文正文</a:t>
            </a:r>
            <a:r>
              <a:rPr lang="en-US" altLang="zh-CN" sz="800" dirty="0">
                <a:solidFill>
                  <a:srgbClr val="F8F8F8"/>
                </a:solidFill>
                <a:latin typeface="Arial" charset="0"/>
                <a:ea typeface="华文细黑"/>
              </a:rPr>
              <a:t>:20-22pt</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子目录 </a:t>
            </a:r>
            <a:r>
              <a:rPr lang="en-US" altLang="zh-CN" sz="800" dirty="0">
                <a:solidFill>
                  <a:srgbClr val="F8F8F8"/>
                </a:solidFill>
                <a:latin typeface="Arial" charset="0"/>
                <a:ea typeface="华文细黑"/>
              </a:rPr>
              <a:t>(2-5</a:t>
            </a:r>
            <a:r>
              <a:rPr lang="zh-CN" altLang="en-US" sz="800" dirty="0">
                <a:solidFill>
                  <a:srgbClr val="F8F8F8"/>
                </a:solidFill>
                <a:latin typeface="Arial" charset="0"/>
                <a:ea typeface="华文细黑"/>
              </a:rPr>
              <a:t>级</a:t>
            </a:r>
            <a:r>
              <a:rPr lang="en-US" altLang="zh-CN" sz="800" dirty="0">
                <a:solidFill>
                  <a:srgbClr val="F8F8F8"/>
                </a:solidFill>
                <a:latin typeface="Arial" charset="0"/>
                <a:ea typeface="华文细黑"/>
              </a:rPr>
              <a:t>) :18pt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黑色</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内部使用字体 </a:t>
            </a:r>
            <a:r>
              <a:rPr lang="en-US" altLang="zh-CN" sz="800" dirty="0">
                <a:solidFill>
                  <a:srgbClr val="F8F8F8"/>
                </a:solidFill>
                <a:latin typeface="FrutigerNext LT Medium"/>
                <a:ea typeface="华文细黑"/>
              </a:rPr>
              <a:t>:</a:t>
            </a:r>
          </a:p>
          <a:p>
            <a:pPr algn="r">
              <a:lnSpc>
                <a:spcPct val="125000"/>
              </a:lnSpc>
              <a:spcBef>
                <a:spcPct val="20000"/>
              </a:spcBef>
              <a:buClr>
                <a:srgbClr val="990000"/>
              </a:buClr>
              <a:defRPr/>
            </a:pPr>
            <a:r>
              <a:rPr lang="en-US" altLang="zh-CN" sz="800" dirty="0" err="1">
                <a:solidFill>
                  <a:srgbClr val="F8F8F8"/>
                </a:solidFill>
                <a:latin typeface="FrutigerNext LT Medium"/>
                <a:ea typeface="华文细黑"/>
              </a:rPr>
              <a:t>FrutigerNext</a:t>
            </a:r>
            <a:r>
              <a:rPr lang="en-US" altLang="zh-CN" sz="800" dirty="0">
                <a:solidFill>
                  <a:srgbClr val="F8F8F8"/>
                </a:solidFill>
                <a:latin typeface="FrutigerNext LT Medium"/>
                <a:ea typeface="华文细黑"/>
              </a:rPr>
              <a:t> LT Regular</a:t>
            </a:r>
          </a:p>
          <a:p>
            <a:pPr algn="r">
              <a:lnSpc>
                <a:spcPct val="125000"/>
              </a:lnSpc>
              <a:spcBef>
                <a:spcPct val="20000"/>
              </a:spcBef>
              <a:buClr>
                <a:srgbClr val="990000"/>
              </a:buClr>
              <a:defRPr/>
            </a:pPr>
            <a:r>
              <a:rPr lang="zh-CN" altLang="en-US" sz="800" dirty="0">
                <a:solidFill>
                  <a:srgbClr val="F8F8F8"/>
                </a:solidFill>
                <a:latin typeface="FrutigerNext LT Medium"/>
                <a:ea typeface="华文细黑"/>
              </a:rPr>
              <a:t>外部使用字体 </a:t>
            </a:r>
            <a:r>
              <a:rPr lang="en-US" altLang="zh-CN" sz="800" dirty="0">
                <a:solidFill>
                  <a:srgbClr val="F8F8F8"/>
                </a:solidFill>
                <a:latin typeface="FrutigerNext LT Medium"/>
                <a:ea typeface="华文细黑"/>
              </a:rPr>
              <a:t>: Arial</a:t>
            </a:r>
          </a:p>
          <a:p>
            <a:pPr algn="r">
              <a:lnSpc>
                <a:spcPct val="75000"/>
              </a:lnSpc>
              <a:spcBef>
                <a:spcPct val="20000"/>
              </a:spcBef>
              <a:buClr>
                <a:srgbClr val="990000"/>
              </a:buClr>
              <a:defRPr/>
            </a:pPr>
            <a:endParaRPr lang="en-US" altLang="zh-CN" sz="800" dirty="0">
              <a:solidFill>
                <a:srgbClr val="F8F8F8"/>
              </a:solidFill>
              <a:latin typeface="Arial" charset="0"/>
              <a:ea typeface="华文细黑"/>
            </a:endParaRPr>
          </a:p>
          <a:p>
            <a:pPr algn="r">
              <a:lnSpc>
                <a:spcPct val="125000"/>
              </a:lnSpc>
              <a:spcBef>
                <a:spcPct val="20000"/>
              </a:spcBef>
              <a:buClr>
                <a:srgbClr val="990000"/>
              </a:buClr>
              <a:defRPr/>
            </a:pPr>
            <a:r>
              <a:rPr lang="zh-CN" altLang="en-US" sz="800" dirty="0">
                <a:solidFill>
                  <a:srgbClr val="F8F8F8"/>
                </a:solidFill>
                <a:latin typeface="Arial" charset="0"/>
                <a:ea typeface="华文细黑"/>
              </a:rPr>
              <a:t>中文正文</a:t>
            </a:r>
            <a:r>
              <a:rPr lang="en-US" altLang="zh-CN" sz="800" dirty="0">
                <a:solidFill>
                  <a:srgbClr val="F8F8F8"/>
                </a:solidFill>
                <a:latin typeface="Arial" charset="0"/>
                <a:ea typeface="华文细黑"/>
              </a:rPr>
              <a:t>:18-20pt</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子目录</a:t>
            </a:r>
            <a:r>
              <a:rPr lang="en-US" altLang="zh-CN" sz="800" dirty="0">
                <a:solidFill>
                  <a:srgbClr val="F8F8F8"/>
                </a:solidFill>
                <a:latin typeface="Arial" charset="0"/>
                <a:ea typeface="华文细黑"/>
              </a:rPr>
              <a:t>(2-5</a:t>
            </a:r>
            <a:r>
              <a:rPr lang="zh-CN" altLang="en-US" sz="800" dirty="0">
                <a:solidFill>
                  <a:srgbClr val="F8F8F8"/>
                </a:solidFill>
                <a:latin typeface="Arial" charset="0"/>
                <a:ea typeface="华文细黑"/>
              </a:rPr>
              <a:t>级</a:t>
            </a:r>
            <a:r>
              <a:rPr lang="en-US" altLang="zh-CN" sz="800" dirty="0">
                <a:solidFill>
                  <a:srgbClr val="F8F8F8"/>
                </a:solidFill>
                <a:latin typeface="Arial" charset="0"/>
                <a:ea typeface="华文细黑"/>
              </a:rPr>
              <a:t>):18pt </a:t>
            </a:r>
          </a:p>
          <a:p>
            <a:pPr algn="r">
              <a:lnSpc>
                <a:spcPct val="125000"/>
              </a:lnSpc>
              <a:spcBef>
                <a:spcPct val="20000"/>
              </a:spcBef>
              <a:buClr>
                <a:srgbClr val="990000"/>
              </a:buClr>
              <a:defRPr/>
            </a:pPr>
            <a:r>
              <a:rPr lang="zh-CN" altLang="en-US" sz="800" dirty="0">
                <a:solidFill>
                  <a:srgbClr val="F8F8F8"/>
                </a:solidFill>
                <a:latin typeface="Arial" charset="0"/>
                <a:ea typeface="华文细黑"/>
              </a:rPr>
              <a:t>颜色</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黑色</a:t>
            </a:r>
          </a:p>
          <a:p>
            <a:pPr algn="r">
              <a:lnSpc>
                <a:spcPct val="125000"/>
              </a:lnSpc>
              <a:spcBef>
                <a:spcPct val="20000"/>
              </a:spcBef>
              <a:buClr>
                <a:srgbClr val="990000"/>
              </a:buClr>
              <a:defRPr/>
            </a:pPr>
            <a:r>
              <a:rPr lang="zh-CN" altLang="en-US" sz="800" dirty="0">
                <a:solidFill>
                  <a:srgbClr val="F8F8F8"/>
                </a:solidFill>
                <a:latin typeface="Arial" charset="0"/>
                <a:ea typeface="华文细黑"/>
              </a:rPr>
              <a:t>字体</a:t>
            </a:r>
            <a:r>
              <a:rPr lang="en-US" altLang="zh-CN" sz="800" dirty="0">
                <a:solidFill>
                  <a:srgbClr val="F8F8F8"/>
                </a:solidFill>
                <a:latin typeface="Arial" charset="0"/>
                <a:ea typeface="华文细黑"/>
              </a:rPr>
              <a:t>:</a:t>
            </a:r>
            <a:r>
              <a:rPr lang="zh-CN" altLang="en-US" sz="800" dirty="0">
                <a:solidFill>
                  <a:srgbClr val="F8F8F8"/>
                </a:solidFill>
                <a:latin typeface="Arial" charset="0"/>
                <a:ea typeface="华文细黑"/>
              </a:rPr>
              <a:t>细黑体 </a:t>
            </a:r>
            <a:endParaRPr lang="zh-CN" altLang="en-US" sz="800" dirty="0">
              <a:solidFill>
                <a:srgbClr val="080808"/>
              </a:solidFill>
              <a:latin typeface="Arial" charset="0"/>
              <a:ea typeface="华文细黑"/>
            </a:endParaRPr>
          </a:p>
        </p:txBody>
      </p:sp>
      <p:sp>
        <p:nvSpPr>
          <p:cNvPr id="28877" name="Rectangle 205"/>
          <p:cNvSpPr>
            <a:spLocks noChangeArrowheads="1"/>
          </p:cNvSpPr>
          <p:nvPr/>
        </p:nvSpPr>
        <p:spPr bwMode="auto">
          <a:xfrm>
            <a:off x="9269413" y="4084579"/>
            <a:ext cx="919162" cy="238242"/>
          </a:xfrm>
          <a:prstGeom prst="rect">
            <a:avLst/>
          </a:prstGeom>
          <a:solidFill>
            <a:srgbClr val="F8F8F8"/>
          </a:solidFill>
          <a:ln w="9525" algn="ctr">
            <a:noFill/>
            <a:miter lim="800000"/>
            <a:headEnd/>
            <a:tailEnd/>
          </a:ln>
          <a:effectLst/>
        </p:spPr>
        <p:txBody>
          <a:bodyPr lIns="68311" tIns="34149" rIns="68311" bIns="34149" anchor="ctr">
            <a:spAutoFit/>
          </a:bodyPr>
          <a:lstStyle/>
          <a:p>
            <a:pPr algn="ctr" defTabSz="655959" eaLnBrk="0" hangingPunct="0">
              <a:defRPr/>
            </a:pPr>
            <a:endParaRPr lang="zh-CN" altLang="en-US" sz="1100" dirty="0">
              <a:solidFill>
                <a:srgbClr val="000000"/>
              </a:solidFill>
              <a:latin typeface="FrutigerNext LT Regular" pitchFamily="34" charset="0"/>
              <a:ea typeface="ＭＳ Ｐゴシック" pitchFamily="34" charset="-128"/>
            </a:endParaRPr>
          </a:p>
        </p:txBody>
      </p:sp>
      <p:grpSp>
        <p:nvGrpSpPr>
          <p:cNvPr id="29709" name="Group 206"/>
          <p:cNvGrpSpPr>
            <a:grpSpLocks/>
          </p:cNvGrpSpPr>
          <p:nvPr/>
        </p:nvGrpSpPr>
        <p:grpSpPr bwMode="auto">
          <a:xfrm>
            <a:off x="9351963" y="3957638"/>
            <a:ext cx="741362" cy="138112"/>
            <a:chOff x="6657" y="3492"/>
            <a:chExt cx="527" cy="121"/>
          </a:xfrm>
        </p:grpSpPr>
        <p:sp>
          <p:nvSpPr>
            <p:cNvPr id="28879" name="Rectangle 20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0" name="Rectangle 208"/>
            <p:cNvSpPr>
              <a:spLocks noChangeArrowheads="1"/>
            </p:cNvSpPr>
            <p:nvPr/>
          </p:nvSpPr>
          <p:spPr bwMode="auto">
            <a:xfrm flipV="1">
              <a:off x="6921" y="3492"/>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1" name="Rectangle 20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2" name="Rectangle 21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0" name="Group 211"/>
          <p:cNvGrpSpPr>
            <a:grpSpLocks/>
          </p:cNvGrpSpPr>
          <p:nvPr/>
        </p:nvGrpSpPr>
        <p:grpSpPr bwMode="auto">
          <a:xfrm>
            <a:off x="9351963" y="4651379"/>
            <a:ext cx="741362" cy="138113"/>
            <a:chOff x="6657" y="4103"/>
            <a:chExt cx="527" cy="121"/>
          </a:xfrm>
        </p:grpSpPr>
        <p:sp>
          <p:nvSpPr>
            <p:cNvPr id="28884" name="Rectangle 21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5" name="Rectangle 213"/>
            <p:cNvSpPr>
              <a:spLocks noChangeArrowheads="1"/>
            </p:cNvSpPr>
            <p:nvPr/>
          </p:nvSpPr>
          <p:spPr bwMode="auto">
            <a:xfrm flipV="1">
              <a:off x="6921" y="4103"/>
              <a:ext cx="130"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6" name="Rectangle 21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87" name="Rectangle 21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1" name="Group 216"/>
          <p:cNvGrpSpPr>
            <a:grpSpLocks/>
          </p:cNvGrpSpPr>
          <p:nvPr/>
        </p:nvGrpSpPr>
        <p:grpSpPr bwMode="auto">
          <a:xfrm>
            <a:off x="9351963" y="4837117"/>
            <a:ext cx="741362" cy="136525"/>
            <a:chOff x="6657" y="4266"/>
            <a:chExt cx="527" cy="121"/>
          </a:xfrm>
        </p:grpSpPr>
        <p:sp>
          <p:nvSpPr>
            <p:cNvPr id="28889" name="Rectangle 21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0" name="Rectangle 218"/>
            <p:cNvSpPr>
              <a:spLocks noChangeArrowheads="1"/>
            </p:cNvSpPr>
            <p:nvPr/>
          </p:nvSpPr>
          <p:spPr bwMode="auto">
            <a:xfrm flipV="1">
              <a:off x="6921" y="4266"/>
              <a:ext cx="130" cy="121"/>
            </a:xfrm>
            <a:prstGeom prst="rect">
              <a:avLst/>
            </a:prstGeom>
            <a:solidFill>
              <a:srgbClr val="0099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1" name="Rectangle 21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2" name="Rectangle 22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2" name="Group 221"/>
          <p:cNvGrpSpPr>
            <a:grpSpLocks/>
          </p:cNvGrpSpPr>
          <p:nvPr/>
        </p:nvGrpSpPr>
        <p:grpSpPr bwMode="auto">
          <a:xfrm>
            <a:off x="9351963" y="4144967"/>
            <a:ext cx="741362" cy="136525"/>
            <a:chOff x="6657" y="3656"/>
            <a:chExt cx="527" cy="121"/>
          </a:xfrm>
        </p:grpSpPr>
        <p:sp>
          <p:nvSpPr>
            <p:cNvPr id="28894" name="Rectangle 22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5" name="Rectangle 22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6" name="Rectangle 224"/>
            <p:cNvSpPr>
              <a:spLocks noChangeArrowheads="1"/>
            </p:cNvSpPr>
            <p:nvPr/>
          </p:nvSpPr>
          <p:spPr bwMode="auto">
            <a:xfrm flipV="1">
              <a:off x="6921" y="3656"/>
              <a:ext cx="130"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897" name="Rectangle 22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3" name="Group 226"/>
          <p:cNvGrpSpPr>
            <a:grpSpLocks/>
          </p:cNvGrpSpPr>
          <p:nvPr/>
        </p:nvGrpSpPr>
        <p:grpSpPr bwMode="auto">
          <a:xfrm>
            <a:off x="9351963" y="4467229"/>
            <a:ext cx="741362" cy="136525"/>
            <a:chOff x="6657" y="3941"/>
            <a:chExt cx="527" cy="121"/>
          </a:xfrm>
        </p:grpSpPr>
        <p:sp>
          <p:nvSpPr>
            <p:cNvPr id="28899" name="Rectangle 22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0" name="Rectangle 228"/>
            <p:cNvSpPr>
              <a:spLocks noChangeArrowheads="1"/>
            </p:cNvSpPr>
            <p:nvPr/>
          </p:nvSpPr>
          <p:spPr bwMode="auto">
            <a:xfrm flipV="1">
              <a:off x="6921" y="3941"/>
              <a:ext cx="130"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1" name="Rectangle 22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2" name="Rectangle 23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4" name="Group 231"/>
          <p:cNvGrpSpPr>
            <a:grpSpLocks/>
          </p:cNvGrpSpPr>
          <p:nvPr/>
        </p:nvGrpSpPr>
        <p:grpSpPr bwMode="auto">
          <a:xfrm>
            <a:off x="9351963" y="5022854"/>
            <a:ext cx="741362" cy="136525"/>
            <a:chOff x="6657" y="4430"/>
            <a:chExt cx="527" cy="121"/>
          </a:xfrm>
        </p:grpSpPr>
        <p:sp>
          <p:nvSpPr>
            <p:cNvPr id="28904" name="Rectangle 23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5" name="Rectangle 233"/>
            <p:cNvSpPr>
              <a:spLocks noChangeArrowheads="1"/>
            </p:cNvSpPr>
            <p:nvPr/>
          </p:nvSpPr>
          <p:spPr bwMode="auto">
            <a:xfrm flipV="1">
              <a:off x="6921" y="4430"/>
              <a:ext cx="130" cy="121"/>
            </a:xfrm>
            <a:prstGeom prst="rect">
              <a:avLst/>
            </a:prstGeom>
            <a:solidFill>
              <a:srgbClr val="0066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6" name="Rectangle 23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07" name="Rectangle 23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5" name="Group 236"/>
          <p:cNvGrpSpPr>
            <a:grpSpLocks/>
          </p:cNvGrpSpPr>
          <p:nvPr/>
        </p:nvGrpSpPr>
        <p:grpSpPr bwMode="auto">
          <a:xfrm>
            <a:off x="9351963" y="3773490"/>
            <a:ext cx="741362" cy="138112"/>
            <a:chOff x="6657" y="3329"/>
            <a:chExt cx="527" cy="122"/>
          </a:xfrm>
        </p:grpSpPr>
        <p:sp>
          <p:nvSpPr>
            <p:cNvPr id="28909" name="Rectangle 23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0" name="Rectangle 238"/>
            <p:cNvSpPr>
              <a:spLocks noChangeArrowheads="1"/>
            </p:cNvSpPr>
            <p:nvPr/>
          </p:nvSpPr>
          <p:spPr bwMode="auto">
            <a:xfrm flipV="1">
              <a:off x="6921" y="3329"/>
              <a:ext cx="130" cy="122"/>
            </a:xfrm>
            <a:prstGeom prst="rect">
              <a:avLst/>
            </a:prstGeom>
            <a:solidFill>
              <a:srgbClr val="99660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1" name="Rectangle 23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2" name="Rectangle 24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6" name="Group 241"/>
          <p:cNvGrpSpPr>
            <a:grpSpLocks/>
          </p:cNvGrpSpPr>
          <p:nvPr/>
        </p:nvGrpSpPr>
        <p:grpSpPr bwMode="auto">
          <a:xfrm>
            <a:off x="9351963" y="3449642"/>
            <a:ext cx="741362" cy="136525"/>
            <a:chOff x="6657" y="3043"/>
            <a:chExt cx="527" cy="121"/>
          </a:xfrm>
        </p:grpSpPr>
        <p:sp>
          <p:nvSpPr>
            <p:cNvPr id="28914" name="Rectangle 242"/>
            <p:cNvSpPr>
              <a:spLocks noChangeArrowheads="1"/>
            </p:cNvSpPr>
            <p:nvPr/>
          </p:nvSpPr>
          <p:spPr bwMode="auto">
            <a:xfrm flipV="1">
              <a:off x="6921" y="3043"/>
              <a:ext cx="130" cy="121"/>
            </a:xfrm>
            <a:prstGeom prst="rect">
              <a:avLst/>
            </a:prstGeom>
            <a:solidFill>
              <a:srgbClr val="FF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5" name="Rectangle 24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6" name="Rectangle 24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17" name="Rectangle 24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grpSp>
        <p:nvGrpSpPr>
          <p:cNvPr id="29717" name="Group 246"/>
          <p:cNvGrpSpPr>
            <a:grpSpLocks/>
          </p:cNvGrpSpPr>
          <p:nvPr/>
        </p:nvGrpSpPr>
        <p:grpSpPr bwMode="auto">
          <a:xfrm>
            <a:off x="9351963" y="3265488"/>
            <a:ext cx="741362" cy="138112"/>
            <a:chOff x="6657" y="2881"/>
            <a:chExt cx="527" cy="121"/>
          </a:xfrm>
        </p:grpSpPr>
        <p:sp>
          <p:nvSpPr>
            <p:cNvPr id="28919" name="Rectangle 247"/>
            <p:cNvSpPr>
              <a:spLocks noChangeArrowheads="1"/>
            </p:cNvSpPr>
            <p:nvPr/>
          </p:nvSpPr>
          <p:spPr bwMode="auto">
            <a:xfrm flipV="1">
              <a:off x="6921" y="2881"/>
              <a:ext cx="130" cy="121"/>
            </a:xfrm>
            <a:prstGeom prst="rect">
              <a:avLst/>
            </a:prstGeom>
            <a:solidFill>
              <a:srgbClr val="B2B2B2"/>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20" name="Rectangle 24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21" name="Rectangle 24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sp>
          <p:nvSpPr>
            <p:cNvPr id="28922" name="Rectangle 25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defRPr/>
              </a:pPr>
              <a:endParaRPr lang="zh-CN" altLang="en-US" sz="2200" b="1" dirty="0">
                <a:solidFill>
                  <a:srgbClr val="000000"/>
                </a:solidFill>
                <a:latin typeface="华文细黑" pitchFamily="2" charset="-122"/>
                <a:ea typeface="华文细黑"/>
              </a:endParaRPr>
            </a:p>
          </p:txBody>
        </p:sp>
      </p:grpSp>
      <p:sp>
        <p:nvSpPr>
          <p:cNvPr id="28923" name="Rectangle 251"/>
          <p:cNvSpPr>
            <a:spLocks noChangeArrowheads="1"/>
          </p:cNvSpPr>
          <p:nvPr/>
        </p:nvSpPr>
        <p:spPr bwMode="auto">
          <a:xfrm>
            <a:off x="9199569" y="1697038"/>
            <a:ext cx="1050925" cy="1990725"/>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配色参考方案：</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建议同一页面内不超过四种颜色，以下是９组配色方案，同一页面内只选择一组使用。</a:t>
            </a:r>
          </a:p>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（仅供参考）</a:t>
            </a:r>
          </a:p>
        </p:txBody>
      </p:sp>
      <p:sp>
        <p:nvSpPr>
          <p:cNvPr id="28924" name="Rectangle 252"/>
          <p:cNvSpPr>
            <a:spLocks noChangeArrowheads="1"/>
          </p:cNvSpPr>
          <p:nvPr/>
        </p:nvSpPr>
        <p:spPr bwMode="auto">
          <a:xfrm>
            <a:off x="9199569" y="-46034"/>
            <a:ext cx="1050925" cy="628651"/>
          </a:xfrm>
          <a:prstGeom prst="rect">
            <a:avLst/>
          </a:prstGeom>
          <a:noFill/>
          <a:ln w="9525">
            <a:noFill/>
            <a:miter lim="800000"/>
            <a:headEnd/>
            <a:tailEnd/>
          </a:ln>
          <a:effectLst/>
        </p:spPr>
        <p:txBody>
          <a:bodyPr lIns="65599" tIns="32793" rIns="65599" bIns="32793"/>
          <a:lstStyle/>
          <a:p>
            <a:pPr>
              <a:lnSpc>
                <a:spcPct val="120000"/>
              </a:lnSpc>
              <a:spcBef>
                <a:spcPct val="20000"/>
              </a:spcBef>
              <a:buClr>
                <a:srgbClr val="990000"/>
              </a:buClr>
              <a:defRPr/>
            </a:pPr>
            <a:r>
              <a:rPr lang="zh-CN" altLang="en-US" sz="800" dirty="0">
                <a:solidFill>
                  <a:srgbClr val="F8F8F8"/>
                </a:solidFill>
                <a:latin typeface="华文细黑" pitchFamily="2" charset="-122"/>
                <a:ea typeface="华文细黑"/>
              </a:rPr>
              <a:t>客户或者合作伙伴的标志放在右上角</a:t>
            </a:r>
            <a:r>
              <a:rPr lang="en-US" altLang="zh-CN" sz="800" dirty="0">
                <a:solidFill>
                  <a:srgbClr val="F8F8F8"/>
                </a:solidFill>
                <a:latin typeface="华文细黑" pitchFamily="2" charset="-122"/>
                <a:ea typeface="华文细黑"/>
              </a:rPr>
              <a:t>.</a:t>
            </a:r>
          </a:p>
        </p:txBody>
      </p:sp>
    </p:spTree>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Lst>
  <p:hf sldNum="0" hdr="0" ftr="0"/>
  <p:txStyles>
    <p:titleStyle>
      <a:lvl1pPr algn="l" rtl="0" eaLnBrk="0" fontAlgn="base" hangingPunct="0">
        <a:spcBef>
          <a:spcPct val="0"/>
        </a:spcBef>
        <a:spcAft>
          <a:spcPct val="0"/>
        </a:spcAft>
        <a:defRPr sz="30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2pPr>
      <a:lvl3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3pPr>
      <a:lvl4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4pPr>
      <a:lvl5pPr algn="l" rtl="0" eaLnBrk="0" fontAlgn="base" hangingPunct="0">
        <a:spcBef>
          <a:spcPct val="0"/>
        </a:spcBef>
        <a:spcAft>
          <a:spcPct val="0"/>
        </a:spcAft>
        <a:defRPr sz="3000" b="1">
          <a:solidFill>
            <a:srgbClr val="990000"/>
          </a:solidFill>
          <a:latin typeface="微软雅黑" pitchFamily="34" charset="-122"/>
          <a:ea typeface="微软雅黑" pitchFamily="34" charset="-122"/>
        </a:defRPr>
      </a:lvl5pPr>
      <a:lvl6pPr marL="342239" algn="l" rtl="0" fontAlgn="base">
        <a:spcBef>
          <a:spcPct val="0"/>
        </a:spcBef>
        <a:spcAft>
          <a:spcPct val="0"/>
        </a:spcAft>
        <a:defRPr sz="2400" b="1">
          <a:solidFill>
            <a:srgbClr val="990000"/>
          </a:solidFill>
          <a:latin typeface="FrutigerNext LT Medium" pitchFamily="34" charset="0"/>
          <a:ea typeface="华文细黑" pitchFamily="2" charset="-122"/>
        </a:defRPr>
      </a:lvl6pPr>
      <a:lvl7pPr marL="684487" algn="l" rtl="0" fontAlgn="base">
        <a:spcBef>
          <a:spcPct val="0"/>
        </a:spcBef>
        <a:spcAft>
          <a:spcPct val="0"/>
        </a:spcAft>
        <a:defRPr sz="2400" b="1">
          <a:solidFill>
            <a:srgbClr val="990000"/>
          </a:solidFill>
          <a:latin typeface="FrutigerNext LT Medium" pitchFamily="34" charset="0"/>
          <a:ea typeface="华文细黑" pitchFamily="2" charset="-122"/>
        </a:defRPr>
      </a:lvl7pPr>
      <a:lvl8pPr marL="1026718" algn="l" rtl="0" fontAlgn="base">
        <a:spcBef>
          <a:spcPct val="0"/>
        </a:spcBef>
        <a:spcAft>
          <a:spcPct val="0"/>
        </a:spcAft>
        <a:defRPr sz="2400" b="1">
          <a:solidFill>
            <a:srgbClr val="990000"/>
          </a:solidFill>
          <a:latin typeface="FrutigerNext LT Medium" pitchFamily="34" charset="0"/>
          <a:ea typeface="华文细黑" pitchFamily="2" charset="-122"/>
        </a:defRPr>
      </a:lvl8pPr>
      <a:lvl9pPr marL="1368962" algn="l" rtl="0" fontAlgn="base">
        <a:spcBef>
          <a:spcPct val="0"/>
        </a:spcBef>
        <a:spcAft>
          <a:spcPct val="0"/>
        </a:spcAft>
        <a:defRPr sz="2400" b="1">
          <a:solidFill>
            <a:srgbClr val="990000"/>
          </a:solidFill>
          <a:latin typeface="FrutigerNext LT Medium" pitchFamily="34" charset="0"/>
          <a:ea typeface="华文细黑"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5219" indent="-169839" algn="l" rtl="0" eaLnBrk="0" fontAlgn="base" hangingPunct="0">
        <a:spcBef>
          <a:spcPct val="20000"/>
        </a:spcBef>
        <a:spcAft>
          <a:spcPct val="0"/>
        </a:spcAft>
        <a:buChar char="–"/>
        <a:defRPr sz="1100">
          <a:solidFill>
            <a:schemeClr val="tx1"/>
          </a:solidFill>
          <a:latin typeface="+mn-lt"/>
          <a:ea typeface="+mn-ea"/>
        </a:defRPr>
      </a:lvl4pPr>
      <a:lvl5pPr marL="1536482" indent="-169839" algn="l" rtl="0" eaLnBrk="0" fontAlgn="base" hangingPunct="0">
        <a:spcBef>
          <a:spcPct val="20000"/>
        </a:spcBef>
        <a:spcAft>
          <a:spcPct val="0"/>
        </a:spcAft>
        <a:buFont typeface="Arial" pitchFamily="34" charset="0"/>
        <a:buChar char="~"/>
        <a:defRPr sz="1100">
          <a:solidFill>
            <a:schemeClr val="tx1"/>
          </a:solidFill>
          <a:latin typeface="+mn-lt"/>
          <a:ea typeface="+mn-ea"/>
        </a:defRPr>
      </a:lvl5pPr>
      <a:lvl6pPr marL="1879941" indent="-171116" algn="l" rtl="0" fontAlgn="base">
        <a:spcBef>
          <a:spcPct val="20000"/>
        </a:spcBef>
        <a:spcAft>
          <a:spcPct val="0"/>
        </a:spcAft>
        <a:buFont typeface="Arial" charset="0"/>
        <a:buChar char="~"/>
        <a:defRPr sz="1100">
          <a:solidFill>
            <a:schemeClr val="tx1"/>
          </a:solidFill>
          <a:latin typeface="+mn-lt"/>
          <a:ea typeface="+mn-ea"/>
        </a:defRPr>
      </a:lvl6pPr>
      <a:lvl7pPr marL="2222184" indent="-171116" algn="l" rtl="0" fontAlgn="base">
        <a:spcBef>
          <a:spcPct val="20000"/>
        </a:spcBef>
        <a:spcAft>
          <a:spcPct val="0"/>
        </a:spcAft>
        <a:buFont typeface="Arial" charset="0"/>
        <a:buChar char="~"/>
        <a:defRPr sz="1100">
          <a:solidFill>
            <a:schemeClr val="tx1"/>
          </a:solidFill>
          <a:latin typeface="+mn-lt"/>
          <a:ea typeface="+mn-ea"/>
        </a:defRPr>
      </a:lvl7pPr>
      <a:lvl8pPr marL="2564428" indent="-171116" algn="l" rtl="0" fontAlgn="base">
        <a:spcBef>
          <a:spcPct val="20000"/>
        </a:spcBef>
        <a:spcAft>
          <a:spcPct val="0"/>
        </a:spcAft>
        <a:buFont typeface="Arial" charset="0"/>
        <a:buChar char="~"/>
        <a:defRPr sz="1100">
          <a:solidFill>
            <a:schemeClr val="tx1"/>
          </a:solidFill>
          <a:latin typeface="+mn-lt"/>
          <a:ea typeface="+mn-ea"/>
        </a:defRPr>
      </a:lvl8pPr>
      <a:lvl9pPr marL="2906669" indent="-171116" algn="l" rtl="0" fontAlgn="base">
        <a:spcBef>
          <a:spcPct val="20000"/>
        </a:spcBef>
        <a:spcAft>
          <a:spcPct val="0"/>
        </a:spcAft>
        <a:buFont typeface="Arial" charset="0"/>
        <a:buChar char="~"/>
        <a:defRPr sz="1100">
          <a:solidFill>
            <a:schemeClr val="tx1"/>
          </a:solidFill>
          <a:latin typeface="+mn-lt"/>
          <a:ea typeface="+mn-ea"/>
        </a:defRPr>
      </a:lvl9pPr>
    </p:bodyStyle>
    <p:otherStyle>
      <a:defPPr>
        <a:defRPr lang="zh-CN"/>
      </a:defPPr>
      <a:lvl1pPr marL="0" algn="l" defTabSz="684487" rtl="0" eaLnBrk="1" latinLnBrk="0" hangingPunct="1">
        <a:defRPr sz="1300" kern="1200">
          <a:solidFill>
            <a:schemeClr val="tx1"/>
          </a:solidFill>
          <a:latin typeface="+mn-lt"/>
          <a:ea typeface="+mn-ea"/>
          <a:cs typeface="+mn-cs"/>
        </a:defRPr>
      </a:lvl1pPr>
      <a:lvl2pPr marL="342239" algn="l" defTabSz="684487" rtl="0" eaLnBrk="1" latinLnBrk="0" hangingPunct="1">
        <a:defRPr sz="1300" kern="1200">
          <a:solidFill>
            <a:schemeClr val="tx1"/>
          </a:solidFill>
          <a:latin typeface="+mn-lt"/>
          <a:ea typeface="+mn-ea"/>
          <a:cs typeface="+mn-cs"/>
        </a:defRPr>
      </a:lvl2pPr>
      <a:lvl3pPr marL="684487" algn="l" defTabSz="684487" rtl="0" eaLnBrk="1" latinLnBrk="0" hangingPunct="1">
        <a:defRPr sz="1300" kern="1200">
          <a:solidFill>
            <a:schemeClr val="tx1"/>
          </a:solidFill>
          <a:latin typeface="+mn-lt"/>
          <a:ea typeface="+mn-ea"/>
          <a:cs typeface="+mn-cs"/>
        </a:defRPr>
      </a:lvl3pPr>
      <a:lvl4pPr marL="1026718" algn="l" defTabSz="684487" rtl="0" eaLnBrk="1" latinLnBrk="0" hangingPunct="1">
        <a:defRPr sz="1300" kern="1200">
          <a:solidFill>
            <a:schemeClr val="tx1"/>
          </a:solidFill>
          <a:latin typeface="+mn-lt"/>
          <a:ea typeface="+mn-ea"/>
          <a:cs typeface="+mn-cs"/>
        </a:defRPr>
      </a:lvl4pPr>
      <a:lvl5pPr marL="1368962" algn="l" defTabSz="684487" rtl="0" eaLnBrk="1" latinLnBrk="0" hangingPunct="1">
        <a:defRPr sz="1300" kern="1200">
          <a:solidFill>
            <a:schemeClr val="tx1"/>
          </a:solidFill>
          <a:latin typeface="+mn-lt"/>
          <a:ea typeface="+mn-ea"/>
          <a:cs typeface="+mn-cs"/>
        </a:defRPr>
      </a:lvl5pPr>
      <a:lvl6pPr marL="1711206" algn="l" defTabSz="684487" rtl="0" eaLnBrk="1" latinLnBrk="0" hangingPunct="1">
        <a:defRPr sz="1300" kern="1200">
          <a:solidFill>
            <a:schemeClr val="tx1"/>
          </a:solidFill>
          <a:latin typeface="+mn-lt"/>
          <a:ea typeface="+mn-ea"/>
          <a:cs typeface="+mn-cs"/>
        </a:defRPr>
      </a:lvl6pPr>
      <a:lvl7pPr marL="2053441" algn="l" defTabSz="684487" rtl="0" eaLnBrk="1" latinLnBrk="0" hangingPunct="1">
        <a:defRPr sz="1300" kern="1200">
          <a:solidFill>
            <a:schemeClr val="tx1"/>
          </a:solidFill>
          <a:latin typeface="+mn-lt"/>
          <a:ea typeface="+mn-ea"/>
          <a:cs typeface="+mn-cs"/>
        </a:defRPr>
      </a:lvl7pPr>
      <a:lvl8pPr marL="2395681" algn="l" defTabSz="684487" rtl="0" eaLnBrk="1" latinLnBrk="0" hangingPunct="1">
        <a:defRPr sz="1300" kern="1200">
          <a:solidFill>
            <a:schemeClr val="tx1"/>
          </a:solidFill>
          <a:latin typeface="+mn-lt"/>
          <a:ea typeface="+mn-ea"/>
          <a:cs typeface="+mn-cs"/>
        </a:defRPr>
      </a:lvl8pPr>
      <a:lvl9pPr marL="2737922" algn="l" defTabSz="684487"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755654" y="4665665"/>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3075" name="Picture 6" descr="Logo"/>
          <p:cNvPicPr>
            <a:picLocks noChangeAspect="1" noChangeArrowheads="1"/>
          </p:cNvPicPr>
          <p:nvPr/>
        </p:nvPicPr>
        <p:blipFill>
          <a:blip r:embed="rId3" cstate="print"/>
          <a:srcRect/>
          <a:stretch>
            <a:fillRect/>
          </a:stretch>
        </p:blipFill>
        <p:spPr bwMode="auto">
          <a:xfrm>
            <a:off x="7669220" y="4264027"/>
            <a:ext cx="706437" cy="528638"/>
          </a:xfrm>
          <a:prstGeom prst="rect">
            <a:avLst/>
          </a:prstGeom>
          <a:noFill/>
          <a:ln w="9525">
            <a:noFill/>
            <a:miter lim="800000"/>
            <a:headEnd/>
            <a:tailEnd/>
          </a:ln>
        </p:spPr>
      </p:pic>
      <p:sp>
        <p:nvSpPr>
          <p:cNvPr id="3076" name="Rectangle 8"/>
          <p:cNvSpPr>
            <a:spLocks noGrp="1" noChangeArrowheads="1"/>
          </p:cNvSpPr>
          <p:nvPr>
            <p:ph type="title"/>
          </p:nvPr>
        </p:nvSpPr>
        <p:spPr bwMode="auto">
          <a:xfrm>
            <a:off x="755652" y="3381377"/>
            <a:ext cx="5548313" cy="584697"/>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单击此处编辑母版标题样式</a:t>
            </a:r>
          </a:p>
        </p:txBody>
      </p:sp>
      <p:sp>
        <p:nvSpPr>
          <p:cNvPr id="5128"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1" y="360365"/>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a:lnSpc>
                <a:spcPct val="125000"/>
              </a:lnSpc>
              <a:spcBef>
                <a:spcPct val="20000"/>
              </a:spcBef>
              <a:defRPr/>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596" indent="-342596" algn="r">
              <a:lnSpc>
                <a:spcPct val="125000"/>
              </a:lnSpc>
              <a:spcBef>
                <a:spcPct val="20000"/>
              </a:spcBef>
              <a:defRPr/>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596" indent="-342596" algn="r">
              <a:lnSpc>
                <a:spcPct val="125000"/>
              </a:lnSpc>
              <a:spcBef>
                <a:spcPct val="20000"/>
              </a:spcBef>
              <a:defRPr/>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596" indent="-342596" algn="r">
              <a:lnSpc>
                <a:spcPct val="125000"/>
              </a:lnSpc>
              <a:spcBef>
                <a:spcPct val="20000"/>
              </a:spcBef>
              <a:defRPr/>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596" indent="-342596" algn="r">
              <a:lnSpc>
                <a:spcPct val="75000"/>
              </a:lnSpc>
              <a:spcBef>
                <a:spcPct val="20000"/>
              </a:spcBef>
              <a:defRPr/>
            </a:pPr>
            <a:endParaRPr lang="en-US" altLang="zh-CN"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596" indent="-342596" algn="r">
              <a:lnSpc>
                <a:spcPct val="125000"/>
              </a:lnSpc>
              <a:spcBef>
                <a:spcPct val="20000"/>
              </a:spcBef>
              <a:defRPr/>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596" indent="-342596" algn="r">
              <a:lnSpc>
                <a:spcPct val="125000"/>
              </a:lnSpc>
              <a:spcBef>
                <a:spcPct val="20000"/>
              </a:spcBef>
              <a:defRPr/>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596" indent="-342596" algn="r">
              <a:lnSpc>
                <a:spcPct val="125000"/>
              </a:lnSpc>
              <a:spcBef>
                <a:spcPct val="20000"/>
              </a:spcBef>
              <a:defRPr/>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596" indent="-342596" algn="r">
              <a:lnSpc>
                <a:spcPct val="125000"/>
              </a:lnSpc>
              <a:spcBef>
                <a:spcPct val="20000"/>
              </a:spcBef>
              <a:defRPr/>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596" indent="-342596" algn="r">
              <a:lnSpc>
                <a:spcPct val="125000"/>
              </a:lnSpc>
              <a:spcBef>
                <a:spcPct val="20000"/>
              </a:spcBef>
              <a:defRPr/>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596" indent="-342596" algn="r">
              <a:lnSpc>
                <a:spcPct val="75000"/>
              </a:lnSpc>
              <a:spcBef>
                <a:spcPct val="20000"/>
              </a:spcBef>
              <a:defRPr/>
            </a:pPr>
            <a:endParaRPr lang="en-US" altLang="zh-CN"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596" indent="-342596" algn="r">
              <a:lnSpc>
                <a:spcPct val="125000"/>
              </a:lnSpc>
              <a:spcBef>
                <a:spcPct val="20000"/>
              </a:spcBef>
              <a:defRPr/>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596" indent="-342596" algn="r">
              <a:lnSpc>
                <a:spcPct val="125000"/>
              </a:lnSpc>
              <a:spcBef>
                <a:spcPct val="20000"/>
              </a:spcBef>
              <a:defRPr/>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596" indent="-342596" algn="r">
              <a:lnSpc>
                <a:spcPct val="125000"/>
              </a:lnSpc>
              <a:spcBef>
                <a:spcPct val="20000"/>
              </a:spcBef>
              <a:defRPr/>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3080" name="Group 85"/>
          <p:cNvGrpSpPr>
            <a:grpSpLocks/>
          </p:cNvGrpSpPr>
          <p:nvPr/>
        </p:nvGrpSpPr>
        <p:grpSpPr bwMode="auto">
          <a:xfrm>
            <a:off x="9324981" y="2633663"/>
            <a:ext cx="919163" cy="2417762"/>
            <a:chOff x="5839" y="2251"/>
            <a:chExt cx="579" cy="2031"/>
          </a:xfrm>
        </p:grpSpPr>
        <p:sp>
          <p:nvSpPr>
            <p:cNvPr id="5134" name="Rectangle 86"/>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3087" name="Group 87"/>
            <p:cNvGrpSpPr>
              <a:grpSpLocks/>
            </p:cNvGrpSpPr>
            <p:nvPr/>
          </p:nvGrpSpPr>
          <p:grpSpPr bwMode="auto">
            <a:xfrm>
              <a:off x="5893" y="2387"/>
              <a:ext cx="466" cy="115"/>
              <a:chOff x="5893" y="2387"/>
              <a:chExt cx="466" cy="115"/>
            </a:xfrm>
          </p:grpSpPr>
          <p:sp>
            <p:nvSpPr>
              <p:cNvPr id="5196" name="Rectangle 88"/>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7" name="Rectangle 89"/>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8" name="Rectangle 90"/>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9" name="Rectangle 91"/>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88" name="Group 92"/>
            <p:cNvGrpSpPr>
              <a:grpSpLocks/>
            </p:cNvGrpSpPr>
            <p:nvPr/>
          </p:nvGrpSpPr>
          <p:grpSpPr bwMode="auto">
            <a:xfrm>
              <a:off x="5893" y="2523"/>
              <a:ext cx="466" cy="115"/>
              <a:chOff x="5893" y="2523"/>
              <a:chExt cx="466" cy="115"/>
            </a:xfrm>
          </p:grpSpPr>
          <p:sp>
            <p:nvSpPr>
              <p:cNvPr id="5192" name="Rectangle 93"/>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3" name="Rectangle 94"/>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4" name="Rectangle 95"/>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5" name="Rectangle 96"/>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89" name="Group 97"/>
            <p:cNvGrpSpPr>
              <a:grpSpLocks/>
            </p:cNvGrpSpPr>
            <p:nvPr/>
          </p:nvGrpSpPr>
          <p:grpSpPr bwMode="auto">
            <a:xfrm>
              <a:off x="5893" y="2659"/>
              <a:ext cx="466" cy="115"/>
              <a:chOff x="5893" y="2659"/>
              <a:chExt cx="466" cy="115"/>
            </a:xfrm>
          </p:grpSpPr>
          <p:sp>
            <p:nvSpPr>
              <p:cNvPr id="5188" name="Rectangle 98"/>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9" name="Rectangle 99"/>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0" name="Rectangle 100"/>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91" name="Rectangle 101"/>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0" name="Group 102"/>
            <p:cNvGrpSpPr>
              <a:grpSpLocks/>
            </p:cNvGrpSpPr>
            <p:nvPr/>
          </p:nvGrpSpPr>
          <p:grpSpPr bwMode="auto">
            <a:xfrm>
              <a:off x="5893" y="2251"/>
              <a:ext cx="466" cy="119"/>
              <a:chOff x="5893" y="2251"/>
              <a:chExt cx="466" cy="119"/>
            </a:xfrm>
          </p:grpSpPr>
          <p:sp>
            <p:nvSpPr>
              <p:cNvPr id="5184" name="Rectangle 103"/>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5" name="Rectangle 104"/>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6" name="Rectangle 105"/>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7" name="Rectangle 106"/>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1" name="Group 107"/>
            <p:cNvGrpSpPr>
              <a:grpSpLocks/>
            </p:cNvGrpSpPr>
            <p:nvPr/>
          </p:nvGrpSpPr>
          <p:grpSpPr bwMode="auto">
            <a:xfrm>
              <a:off x="5893" y="2886"/>
              <a:ext cx="466" cy="115"/>
              <a:chOff x="5893" y="2886"/>
              <a:chExt cx="466" cy="115"/>
            </a:xfrm>
          </p:grpSpPr>
          <p:sp>
            <p:nvSpPr>
              <p:cNvPr id="5180" name="Rectangle 108"/>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1" name="Rectangle 109"/>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2" name="Rectangle 110"/>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83" name="Rectangle 111"/>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2" name="Group 112"/>
            <p:cNvGrpSpPr>
              <a:grpSpLocks/>
            </p:cNvGrpSpPr>
            <p:nvPr/>
          </p:nvGrpSpPr>
          <p:grpSpPr bwMode="auto">
            <a:xfrm>
              <a:off x="5893" y="3022"/>
              <a:ext cx="466" cy="115"/>
              <a:chOff x="5893" y="3022"/>
              <a:chExt cx="466" cy="115"/>
            </a:xfrm>
          </p:grpSpPr>
          <p:sp>
            <p:nvSpPr>
              <p:cNvPr id="5176" name="Rectangle 113"/>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7" name="Rectangle 114"/>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8" name="Rectangle 115"/>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9" name="Rectangle 116"/>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3" name="Group 117"/>
            <p:cNvGrpSpPr>
              <a:grpSpLocks/>
            </p:cNvGrpSpPr>
            <p:nvPr/>
          </p:nvGrpSpPr>
          <p:grpSpPr bwMode="auto">
            <a:xfrm>
              <a:off x="5893" y="3158"/>
              <a:ext cx="466" cy="115"/>
              <a:chOff x="5893" y="3158"/>
              <a:chExt cx="466" cy="115"/>
            </a:xfrm>
          </p:grpSpPr>
          <p:sp>
            <p:nvSpPr>
              <p:cNvPr id="5172" name="Rectangle 118"/>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3" name="Rectangle 119"/>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4" name="Rectangle 120"/>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5" name="Rectangle 121"/>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4" name="Group 122"/>
            <p:cNvGrpSpPr>
              <a:grpSpLocks/>
            </p:cNvGrpSpPr>
            <p:nvPr/>
          </p:nvGrpSpPr>
          <p:grpSpPr bwMode="auto">
            <a:xfrm>
              <a:off x="5893" y="3385"/>
              <a:ext cx="466" cy="115"/>
              <a:chOff x="5893" y="3385"/>
              <a:chExt cx="466" cy="115"/>
            </a:xfrm>
          </p:grpSpPr>
          <p:sp>
            <p:nvSpPr>
              <p:cNvPr id="5168" name="Rectangle 123"/>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9" name="Rectangle 124"/>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0" name="Rectangle 125"/>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71" name="Rectangle 126"/>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5" name="Group 127"/>
            <p:cNvGrpSpPr>
              <a:grpSpLocks/>
            </p:cNvGrpSpPr>
            <p:nvPr/>
          </p:nvGrpSpPr>
          <p:grpSpPr bwMode="auto">
            <a:xfrm>
              <a:off x="5893" y="3521"/>
              <a:ext cx="466" cy="115"/>
              <a:chOff x="5893" y="3521"/>
              <a:chExt cx="466" cy="115"/>
            </a:xfrm>
          </p:grpSpPr>
          <p:sp>
            <p:nvSpPr>
              <p:cNvPr id="5164" name="Rectangle 128"/>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5" name="Rectangle 129"/>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6" name="Rectangle 130"/>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7" name="Rectangle 131"/>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6" name="Group 132"/>
            <p:cNvGrpSpPr>
              <a:grpSpLocks/>
            </p:cNvGrpSpPr>
            <p:nvPr/>
          </p:nvGrpSpPr>
          <p:grpSpPr bwMode="auto">
            <a:xfrm>
              <a:off x="5893" y="3657"/>
              <a:ext cx="466" cy="115"/>
              <a:chOff x="5893" y="3657"/>
              <a:chExt cx="466" cy="115"/>
            </a:xfrm>
          </p:grpSpPr>
          <p:sp>
            <p:nvSpPr>
              <p:cNvPr id="5160" name="Rectangle 133"/>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1" name="Rectangle 134"/>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2" name="Rectangle 135"/>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63" name="Rectangle 136"/>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7" name="Group 137"/>
            <p:cNvGrpSpPr>
              <a:grpSpLocks/>
            </p:cNvGrpSpPr>
            <p:nvPr/>
          </p:nvGrpSpPr>
          <p:grpSpPr bwMode="auto">
            <a:xfrm>
              <a:off x="5893" y="3884"/>
              <a:ext cx="466" cy="115"/>
              <a:chOff x="5893" y="3884"/>
              <a:chExt cx="466" cy="115"/>
            </a:xfrm>
          </p:grpSpPr>
          <p:sp>
            <p:nvSpPr>
              <p:cNvPr id="5156" name="Rectangle 138"/>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7" name="Rectangle 139"/>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8" name="Rectangle 140"/>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9" name="Rectangle 141"/>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8" name="Group 142"/>
            <p:cNvGrpSpPr>
              <a:grpSpLocks/>
            </p:cNvGrpSpPr>
            <p:nvPr/>
          </p:nvGrpSpPr>
          <p:grpSpPr bwMode="auto">
            <a:xfrm>
              <a:off x="5893" y="4026"/>
              <a:ext cx="466" cy="115"/>
              <a:chOff x="5893" y="4026"/>
              <a:chExt cx="466" cy="115"/>
            </a:xfrm>
          </p:grpSpPr>
          <p:sp>
            <p:nvSpPr>
              <p:cNvPr id="5152" name="Rectangle 143"/>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3" name="Rectangle 144"/>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4" name="Rectangle 145"/>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5" name="Rectangle 146"/>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3099" name="Group 147"/>
            <p:cNvGrpSpPr>
              <a:grpSpLocks/>
            </p:cNvGrpSpPr>
            <p:nvPr/>
          </p:nvGrpSpPr>
          <p:grpSpPr bwMode="auto">
            <a:xfrm>
              <a:off x="5893" y="4167"/>
              <a:ext cx="466" cy="115"/>
              <a:chOff x="5893" y="4167"/>
              <a:chExt cx="466" cy="115"/>
            </a:xfrm>
          </p:grpSpPr>
          <p:sp>
            <p:nvSpPr>
              <p:cNvPr id="5148" name="Rectangle 148"/>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49" name="Rectangle 149"/>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0" name="Rectangle 150"/>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5151" name="Rectangle 151"/>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5132" name="Rectangle 152"/>
          <p:cNvSpPr>
            <a:spLocks noChangeArrowheads="1"/>
          </p:cNvSpPr>
          <p:nvPr/>
        </p:nvSpPr>
        <p:spPr bwMode="auto">
          <a:xfrm>
            <a:off x="9251957" y="1006478"/>
            <a:ext cx="1192213" cy="1536613"/>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rPr>
              <a:t>配色参考方案：</a:t>
            </a:r>
          </a:p>
          <a:p>
            <a:pPr>
              <a:lnSpc>
                <a:spcPct val="120000"/>
              </a:lnSpc>
              <a:spcBef>
                <a:spcPct val="20000"/>
              </a:spcBef>
              <a:defRPr/>
            </a:pPr>
            <a:r>
              <a:rPr lang="zh-CN" altLang="en-US" sz="1100" dirty="0">
                <a:solidFill>
                  <a:srgbClr val="FFFFFF"/>
                </a:solidFill>
                <a:latin typeface="Arial" pitchFamily="34" charset="0"/>
              </a:rPr>
              <a:t>建议同一页面内不超过四种颜色，以下是</a:t>
            </a:r>
            <a:r>
              <a:rPr lang="en-US" altLang="zh-CN" sz="1100" dirty="0">
                <a:solidFill>
                  <a:srgbClr val="FFFFFF"/>
                </a:solidFill>
                <a:latin typeface="Arial" pitchFamily="34" charset="0"/>
              </a:rPr>
              <a:t>13</a:t>
            </a:r>
            <a:r>
              <a:rPr lang="zh-CN" altLang="en-US" sz="1100" dirty="0">
                <a:solidFill>
                  <a:srgbClr val="FFFFFF"/>
                </a:solidFill>
                <a:latin typeface="Arial" pitchFamily="34" charset="0"/>
              </a:rPr>
              <a:t>组配色方案，同一页面内只选择一组使用。（仅供参考）</a:t>
            </a:r>
          </a:p>
        </p:txBody>
      </p:sp>
      <p:sp>
        <p:nvSpPr>
          <p:cNvPr id="5133" name="Rectangle 153"/>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latin typeface="Arial" pitchFamily="34" charset="0"/>
              </a:rPr>
              <a:t>客户或者合作伙伴的标志放在右上角</a:t>
            </a:r>
            <a:r>
              <a:rPr lang="en-US" altLang="zh-CN" sz="1100" dirty="0">
                <a:solidFill>
                  <a:srgbClr val="FFFFFF"/>
                </a:solidFill>
                <a:latin typeface="Arial" pitchFamily="34" charset="0"/>
              </a:rPr>
              <a:t>.</a:t>
            </a:r>
            <a:endParaRPr lang="zh-CN" altLang="en-US" sz="1100" dirty="0">
              <a:solidFill>
                <a:srgbClr val="FFFFFF"/>
              </a:solidFill>
              <a:latin typeface="Arial" pitchFamily="34" charset="0"/>
            </a:endParaRPr>
          </a:p>
        </p:txBody>
      </p:sp>
      <p:pic>
        <p:nvPicPr>
          <p:cNvPr id="3083" name="Picture 80" descr="200016582-001副本"/>
          <p:cNvPicPr>
            <a:picLocks noChangeAspect="1" noChangeArrowheads="1"/>
          </p:cNvPicPr>
          <p:nvPr/>
        </p:nvPicPr>
        <p:blipFill>
          <a:blip r:embed="rId4" cstate="print"/>
          <a:srcRect/>
          <a:stretch>
            <a:fillRect/>
          </a:stretch>
        </p:blipFill>
        <p:spPr bwMode="auto">
          <a:xfrm>
            <a:off x="0" y="950913"/>
            <a:ext cx="9144000" cy="2214562"/>
          </a:xfrm>
          <a:prstGeom prst="rect">
            <a:avLst/>
          </a:prstGeom>
          <a:noFill/>
          <a:ln w="9525">
            <a:noFill/>
            <a:miter lim="800000"/>
            <a:headEnd/>
            <a:tailEnd/>
          </a:ln>
        </p:spPr>
      </p:pic>
      <p:pic>
        <p:nvPicPr>
          <p:cNvPr id="3084" name="Picture 81" descr="未标题-2"/>
          <p:cNvPicPr>
            <a:picLocks noChangeAspect="1" noChangeArrowheads="1"/>
          </p:cNvPicPr>
          <p:nvPr/>
        </p:nvPicPr>
        <p:blipFill>
          <a:blip r:embed="rId5" cstate="print"/>
          <a:srcRect/>
          <a:stretch>
            <a:fillRect/>
          </a:stretch>
        </p:blipFill>
        <p:spPr bwMode="auto">
          <a:xfrm>
            <a:off x="6083300" y="950915"/>
            <a:ext cx="3060700" cy="2212975"/>
          </a:xfrm>
          <a:prstGeom prst="rect">
            <a:avLst/>
          </a:prstGeom>
          <a:noFill/>
          <a:ln w="9525">
            <a:noFill/>
            <a:miter lim="800000"/>
            <a:headEnd/>
            <a:tailEnd/>
          </a:ln>
        </p:spPr>
      </p:pic>
      <p:sp>
        <p:nvSpPr>
          <p:cNvPr id="82" name="Text Box 7"/>
          <p:cNvSpPr txBox="1">
            <a:spLocks noChangeArrowheads="1"/>
          </p:cNvSpPr>
          <p:nvPr/>
        </p:nvSpPr>
        <p:spPr bwMode="auto">
          <a:xfrm>
            <a:off x="7229476" y="2846388"/>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408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22" name="Picture 2" descr="内页元素3-1"/>
          <p:cNvPicPr>
            <a:picLocks noChangeAspect="1" noChangeArrowheads="1"/>
          </p:cNvPicPr>
          <p:nvPr/>
        </p:nvPicPr>
        <p:blipFill>
          <a:blip r:embed="rId9" cstate="print"/>
          <a:srcRect/>
          <a:stretch>
            <a:fillRect/>
          </a:stretch>
        </p:blipFill>
        <p:spPr bwMode="auto">
          <a:xfrm>
            <a:off x="1" y="0"/>
            <a:ext cx="9142413" cy="4870450"/>
          </a:xfrm>
          <a:prstGeom prst="rect">
            <a:avLst/>
          </a:prstGeom>
          <a:noFill/>
          <a:ln w="9525">
            <a:noFill/>
            <a:miter lim="800000"/>
            <a:headEnd/>
            <a:tailEnd/>
          </a:ln>
        </p:spPr>
      </p:pic>
      <p:sp>
        <p:nvSpPr>
          <p:cNvPr id="1918979" name="Text Box 3"/>
          <p:cNvSpPr txBox="1">
            <a:spLocks noChangeArrowheads="1"/>
          </p:cNvSpPr>
          <p:nvPr/>
        </p:nvSpPr>
        <p:spPr bwMode="auto">
          <a:xfrm>
            <a:off x="652463" y="4851403"/>
            <a:ext cx="1760076" cy="197803"/>
          </a:xfrm>
          <a:prstGeom prst="rect">
            <a:avLst/>
          </a:prstGeom>
          <a:noFill/>
          <a:ln w="9525">
            <a:noFill/>
            <a:miter lim="800000"/>
            <a:headEnd/>
            <a:tailEnd/>
          </a:ln>
        </p:spPr>
        <p:txBody>
          <a:bodyPr wrap="none" lIns="58727" tIns="29365" rIns="58727" bIns="29365">
            <a:spAutoFit/>
          </a:bodyPr>
          <a:lstStyle/>
          <a:p>
            <a:pPr defTabSz="587761" eaLnBrk="0" hangingPunct="0">
              <a:defRPr/>
            </a:pPr>
            <a:r>
              <a:rPr lang="en-US" altLang="zh-CN" sz="900" dirty="0">
                <a:solidFill>
                  <a:srgbClr val="000000"/>
                </a:solidFill>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5930900" y="4802192"/>
            <a:ext cx="1060450" cy="24288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700" b="0">
                <a:solidFill>
                  <a:srgbClr val="000000"/>
                </a:solidFill>
                <a:latin typeface="FrutigerNext LT Medium" pitchFamily="34" charset="0"/>
                <a:ea typeface="MS PGothic" pitchFamily="34" charset="-128"/>
              </a:defRPr>
            </a:lvl1pPr>
          </a:lstStyle>
          <a:p>
            <a:pPr>
              <a:defRPr/>
            </a:pPr>
            <a:endParaRPr lang="de-DE" altLang="zh-CN"/>
          </a:p>
          <a:p>
            <a:pPr>
              <a:defRPr/>
            </a:pPr>
            <a:r>
              <a:rPr lang="de-DE" altLang="zh-CN"/>
              <a:t>Page </a:t>
            </a:r>
            <a:fld id="{4D139233-5FC4-4B96-8B82-54C694237420}" type="slidenum">
              <a:rPr lang="de-DE" altLang="zh-CN"/>
              <a:pPr>
                <a:defRPr/>
              </a:pPr>
              <a:t>‹#›</a:t>
            </a:fld>
            <a:endParaRPr lang="en-GB" altLang="zh-CN" dirty="0"/>
          </a:p>
        </p:txBody>
      </p:sp>
      <p:grpSp>
        <p:nvGrpSpPr>
          <p:cNvPr id="30725" name="Group 5"/>
          <p:cNvGrpSpPr>
            <a:grpSpLocks/>
          </p:cNvGrpSpPr>
          <p:nvPr/>
        </p:nvGrpSpPr>
        <p:grpSpPr bwMode="auto">
          <a:xfrm>
            <a:off x="0" y="4662488"/>
            <a:ext cx="9144000" cy="476250"/>
            <a:chOff x="0" y="3920"/>
            <a:chExt cx="7682" cy="400"/>
          </a:xfrm>
        </p:grpSpPr>
        <p:pic>
          <p:nvPicPr>
            <p:cNvPr id="30780" name="Picture 6" descr="图片1"/>
            <p:cNvPicPr>
              <a:picLocks noChangeAspect="1" noChangeArrowheads="1"/>
            </p:cNvPicPr>
            <p:nvPr/>
          </p:nvPicPr>
          <p:blipFill>
            <a:blip r:embed="rId10" cstate="print"/>
            <a:srcRect/>
            <a:stretch>
              <a:fillRect/>
            </a:stretch>
          </p:blipFill>
          <p:spPr bwMode="auto">
            <a:xfrm>
              <a:off x="0" y="3920"/>
              <a:ext cx="5760" cy="400"/>
            </a:xfrm>
            <a:prstGeom prst="rect">
              <a:avLst/>
            </a:prstGeom>
            <a:noFill/>
            <a:ln w="9525">
              <a:noFill/>
              <a:miter lim="800000"/>
              <a:headEnd/>
              <a:tailEnd/>
            </a:ln>
          </p:spPr>
        </p:pic>
        <p:pic>
          <p:nvPicPr>
            <p:cNvPr id="30781" name="Picture 7" descr="图片1"/>
            <p:cNvPicPr>
              <a:picLocks noChangeAspect="1" noChangeArrowheads="1"/>
            </p:cNvPicPr>
            <p:nvPr/>
          </p:nvPicPr>
          <p:blipFill>
            <a:blip r:embed="rId10" cstate="print"/>
            <a:srcRect/>
            <a:stretch>
              <a:fillRect/>
            </a:stretch>
          </p:blipFill>
          <p:spPr bwMode="auto">
            <a:xfrm>
              <a:off x="1539" y="3920"/>
              <a:ext cx="5760" cy="400"/>
            </a:xfrm>
            <a:prstGeom prst="rect">
              <a:avLst/>
            </a:prstGeom>
            <a:noFill/>
            <a:ln w="9525">
              <a:noFill/>
              <a:miter lim="800000"/>
              <a:headEnd/>
              <a:tailEnd/>
            </a:ln>
          </p:spPr>
        </p:pic>
        <p:pic>
          <p:nvPicPr>
            <p:cNvPr id="30782" name="Picture 8" descr="图片1"/>
            <p:cNvPicPr>
              <a:picLocks noChangeAspect="1" noChangeArrowheads="1"/>
            </p:cNvPicPr>
            <p:nvPr/>
          </p:nvPicPr>
          <p:blipFill>
            <a:blip r:embed="rId11" cstate="print"/>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652464" y="4843468"/>
            <a:ext cx="1830608" cy="197803"/>
          </a:xfrm>
          <a:prstGeom prst="rect">
            <a:avLst/>
          </a:prstGeom>
          <a:noFill/>
          <a:ln w="9525">
            <a:noFill/>
            <a:miter lim="800000"/>
            <a:headEnd/>
            <a:tailEnd/>
          </a:ln>
        </p:spPr>
        <p:txBody>
          <a:bodyPr wrap="none" lIns="58727" tIns="29365" rIns="58727" bIns="29365">
            <a:spAutoFit/>
          </a:bodyPr>
          <a:lstStyle/>
          <a:p>
            <a:pPr defTabSz="587761" eaLnBrk="0" hangingPunct="0">
              <a:defRPr/>
            </a:pPr>
            <a:r>
              <a:rPr lang="zh-CN" altLang="en-US" sz="900" b="1" dirty="0">
                <a:solidFill>
                  <a:srgbClr val="000000"/>
                </a:solidFill>
                <a:latin typeface="Arial" charset="0"/>
                <a:ea typeface="ＭＳ Ｐゴシック" pitchFamily="34" charset="-128"/>
              </a:rPr>
              <a:t>华为</a:t>
            </a:r>
            <a:r>
              <a:rPr lang="en-US" altLang="zh-CN" sz="900" b="1" dirty="0">
                <a:solidFill>
                  <a:srgbClr val="000000"/>
                </a:solidFill>
                <a:latin typeface="Arial" charset="0"/>
                <a:ea typeface="ＭＳ Ｐゴシック" pitchFamily="34" charset="-128"/>
              </a:rPr>
              <a:t>TECHNOLOGIES CO., LTD.</a:t>
            </a:r>
          </a:p>
        </p:txBody>
      </p:sp>
      <p:sp>
        <p:nvSpPr>
          <p:cNvPr id="1918986" name="Rectangle 10"/>
          <p:cNvSpPr>
            <a:spLocks noChangeArrowheads="1"/>
          </p:cNvSpPr>
          <p:nvPr/>
        </p:nvSpPr>
        <p:spPr bwMode="auto">
          <a:xfrm>
            <a:off x="5930900" y="4797429"/>
            <a:ext cx="1060450" cy="277813"/>
          </a:xfrm>
          <a:prstGeom prst="rect">
            <a:avLst/>
          </a:prstGeom>
          <a:noFill/>
          <a:ln w="9525">
            <a:noFill/>
            <a:miter lim="800000"/>
            <a:headEnd/>
            <a:tailEnd/>
          </a:ln>
          <a:effectLst/>
        </p:spPr>
        <p:txBody>
          <a:bodyPr lIns="0" tIns="0" rIns="0" bIns="0"/>
          <a:lstStyle/>
          <a:p>
            <a:pPr defTabSz="587761" eaLnBrk="0" hangingPunct="0">
              <a:lnSpc>
                <a:spcPct val="85000"/>
              </a:lnSpc>
              <a:defRPr/>
            </a:pPr>
            <a:endParaRPr lang="de-DE" altLang="zh-CN" sz="700" dirty="0">
              <a:solidFill>
                <a:srgbClr val="000000"/>
              </a:solidFill>
              <a:latin typeface="Arial" charset="0"/>
              <a:ea typeface="MS PGothic" pitchFamily="34" charset="-128"/>
            </a:endParaRPr>
          </a:p>
          <a:p>
            <a:pPr defTabSz="587761" eaLnBrk="0" hangingPunct="0">
              <a:lnSpc>
                <a:spcPct val="85000"/>
              </a:lnSpc>
              <a:defRPr/>
            </a:pPr>
            <a:r>
              <a:rPr lang="de-DE" altLang="zh-CN" sz="700" dirty="0">
                <a:solidFill>
                  <a:srgbClr val="000000"/>
                </a:solidFill>
                <a:latin typeface="Arial" charset="0"/>
                <a:ea typeface="MS PGothic" pitchFamily="34" charset="-128"/>
              </a:rPr>
              <a:t>Page </a:t>
            </a:r>
            <a:fld id="{F81F6F68-811F-4E3D-9618-AD67FC02E0E2}" type="slidenum">
              <a:rPr lang="de-DE" altLang="zh-CN" sz="700">
                <a:solidFill>
                  <a:srgbClr val="000000"/>
                </a:solidFill>
                <a:latin typeface="Arial" charset="0"/>
                <a:ea typeface="MS PGothic" pitchFamily="34" charset="-128"/>
              </a:rPr>
              <a:pPr defTabSz="587761" eaLnBrk="0" hangingPunct="0">
                <a:lnSpc>
                  <a:spcPct val="85000"/>
                </a:lnSpc>
                <a:defRPr/>
              </a:pPr>
              <a:t>‹#›</a:t>
            </a:fld>
            <a:endParaRPr lang="en-GB" altLang="zh-CN" sz="700" dirty="0">
              <a:solidFill>
                <a:srgbClr val="000000"/>
              </a:solidFill>
              <a:latin typeface="Arial" charset="0"/>
              <a:ea typeface="MS PGothic" pitchFamily="34" charset="-128"/>
            </a:endParaRPr>
          </a:p>
        </p:txBody>
      </p:sp>
      <p:pic>
        <p:nvPicPr>
          <p:cNvPr id="30728" name="Picture 11" descr="图片3副本"/>
          <p:cNvPicPr>
            <a:picLocks noChangeAspect="1" noChangeArrowheads="1"/>
          </p:cNvPicPr>
          <p:nvPr/>
        </p:nvPicPr>
        <p:blipFill>
          <a:blip r:embed="rId12" cstate="print"/>
          <a:srcRect/>
          <a:stretch>
            <a:fillRect/>
          </a:stretch>
        </p:blipFill>
        <p:spPr bwMode="auto">
          <a:xfrm>
            <a:off x="7634289" y="4789492"/>
            <a:ext cx="971550" cy="231775"/>
          </a:xfrm>
          <a:prstGeom prst="rect">
            <a:avLst/>
          </a:prstGeom>
          <a:noFill/>
          <a:ln w="9525">
            <a:noFill/>
            <a:miter lim="800000"/>
            <a:headEnd/>
            <a:tailEnd/>
          </a:ln>
        </p:spPr>
      </p:pic>
      <p:sp>
        <p:nvSpPr>
          <p:cNvPr id="30729" name="Rectangle 12"/>
          <p:cNvSpPr>
            <a:spLocks noGrp="1" noChangeArrowheads="1"/>
          </p:cNvSpPr>
          <p:nvPr>
            <p:ph type="title"/>
          </p:nvPr>
        </p:nvSpPr>
        <p:spPr bwMode="auto">
          <a:xfrm>
            <a:off x="585789" y="360365"/>
            <a:ext cx="8035925" cy="668337"/>
          </a:xfrm>
          <a:prstGeom prst="rect">
            <a:avLst/>
          </a:prstGeom>
          <a:noFill/>
          <a:ln w="9525" algn="ctr">
            <a:noFill/>
            <a:miter lim="800000"/>
            <a:headEnd/>
            <a:tailEnd/>
          </a:ln>
        </p:spPr>
        <p:txBody>
          <a:bodyPr vert="horz" wrap="square" lIns="68532" tIns="34266" rIns="68532" bIns="34266" numCol="1" anchor="ctr" anchorCtr="0" compatLnSpc="1">
            <a:prstTxWarp prst="textNoShape">
              <a:avLst/>
            </a:prstTxWarp>
          </a:bodyPr>
          <a:lstStyle/>
          <a:p>
            <a:pPr lvl="0"/>
            <a:r>
              <a:rPr lang="zh-CN" altLang="en-US" smtClean="0"/>
              <a:t>单击此处编辑母版标题样式</a:t>
            </a:r>
          </a:p>
        </p:txBody>
      </p:sp>
      <p:sp>
        <p:nvSpPr>
          <p:cNvPr id="30730" name="Rectangle 13"/>
          <p:cNvSpPr>
            <a:spLocks noGrp="1" noChangeArrowheads="1"/>
          </p:cNvSpPr>
          <p:nvPr>
            <p:ph type="body" idx="1"/>
          </p:nvPr>
        </p:nvSpPr>
        <p:spPr bwMode="auto">
          <a:xfrm>
            <a:off x="585789" y="1228727"/>
            <a:ext cx="8035925" cy="3394075"/>
          </a:xfrm>
          <a:prstGeom prst="rect">
            <a:avLst/>
          </a:prstGeom>
          <a:noFill/>
          <a:ln w="9525" algn="ctr">
            <a:noFill/>
            <a:miter lim="800000"/>
            <a:headEnd/>
            <a:tailEnd/>
          </a:ln>
        </p:spPr>
        <p:txBody>
          <a:bodyPr vert="horz" wrap="square" lIns="68532" tIns="34266" rIns="68532" bIns="3426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18990" name="Rectangle 14"/>
          <p:cNvSpPr>
            <a:spLocks noChangeArrowheads="1"/>
          </p:cNvSpPr>
          <p:nvPr/>
        </p:nvSpPr>
        <p:spPr bwMode="auto">
          <a:xfrm>
            <a:off x="-1843088" y="396875"/>
            <a:ext cx="1843088" cy="3979863"/>
          </a:xfrm>
          <a:prstGeom prst="rect">
            <a:avLst/>
          </a:prstGeom>
          <a:noFill/>
          <a:ln w="9525">
            <a:noFill/>
            <a:miter lim="800000"/>
            <a:headEnd/>
            <a:tailEnd/>
          </a:ln>
          <a:effectLst/>
        </p:spPr>
        <p:txBody>
          <a:bodyPr lIns="65804" tIns="32901" rIns="65804" bIns="32901"/>
          <a:lstStyle/>
          <a:p>
            <a:pPr marL="256998" indent="-256998" algn="r">
              <a:lnSpc>
                <a:spcPct val="125000"/>
              </a:lnSpc>
              <a:spcBef>
                <a:spcPct val="20000"/>
              </a:spcBef>
              <a:buClr>
                <a:srgbClr val="990000"/>
              </a:buClr>
              <a:defRPr/>
            </a:pPr>
            <a:r>
              <a:rPr lang="zh-CN" altLang="en-US" sz="900" dirty="0">
                <a:solidFill>
                  <a:srgbClr val="F8F8F8"/>
                </a:solidFill>
                <a:latin typeface="Arial" charset="0"/>
              </a:rPr>
              <a:t>英文标题</a:t>
            </a:r>
            <a:r>
              <a:rPr lang="en-US" altLang="zh-CN" sz="900" dirty="0">
                <a:solidFill>
                  <a:srgbClr val="F8F8F8"/>
                </a:solidFill>
                <a:latin typeface="Arial" charset="0"/>
              </a:rPr>
              <a:t>:32-35pt  </a:t>
            </a:r>
          </a:p>
          <a:p>
            <a:pPr marL="256998" indent="-256998"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 R153 G0 B0</a:t>
            </a:r>
          </a:p>
          <a:p>
            <a:pPr marL="256998" indent="-256998" algn="r">
              <a:lnSpc>
                <a:spcPct val="125000"/>
              </a:lnSpc>
              <a:spcBef>
                <a:spcPct val="20000"/>
              </a:spcBef>
              <a:buClr>
                <a:srgbClr val="990000"/>
              </a:buClr>
              <a:defRPr/>
            </a:pPr>
            <a:r>
              <a:rPr lang="zh-CN" altLang="en-US" sz="900" dirty="0">
                <a:solidFill>
                  <a:srgbClr val="F8F8F8"/>
                </a:solidFill>
                <a:latin typeface="FrutigerNext LT Medium" pitchFamily="34" charset="0"/>
              </a:rPr>
              <a:t>内部使用字体 </a:t>
            </a:r>
            <a:r>
              <a:rPr lang="en-US" altLang="zh-CN" sz="900" dirty="0">
                <a:solidFill>
                  <a:srgbClr val="F8F8F8"/>
                </a:solidFill>
                <a:latin typeface="FrutigerNext LT Medium" pitchFamily="34" charset="0"/>
              </a:rPr>
              <a:t>:</a:t>
            </a:r>
          </a:p>
          <a:p>
            <a:pPr marL="256998" indent="-256998" algn="r">
              <a:lnSpc>
                <a:spcPct val="125000"/>
              </a:lnSpc>
              <a:spcBef>
                <a:spcPct val="20000"/>
              </a:spcBef>
              <a:buClr>
                <a:srgbClr val="990000"/>
              </a:buClr>
              <a:defRPr/>
            </a:pPr>
            <a:r>
              <a:rPr lang="en-US" altLang="zh-CN" sz="900" dirty="0">
                <a:solidFill>
                  <a:srgbClr val="F8F8F8"/>
                </a:solidFill>
                <a:latin typeface="FrutigerNext LT Medium" pitchFamily="34" charset="0"/>
              </a:rPr>
              <a:t>FrutigerNext LT Medium</a:t>
            </a:r>
          </a:p>
          <a:p>
            <a:pPr marL="256998" indent="-256998" algn="r">
              <a:lnSpc>
                <a:spcPct val="125000"/>
              </a:lnSpc>
              <a:spcBef>
                <a:spcPct val="20000"/>
              </a:spcBef>
              <a:buClr>
                <a:srgbClr val="990000"/>
              </a:buClr>
              <a:defRPr/>
            </a:pPr>
            <a:r>
              <a:rPr lang="zh-CN" altLang="en-US" sz="900" dirty="0">
                <a:solidFill>
                  <a:srgbClr val="F8F8F8"/>
                </a:solidFill>
                <a:latin typeface="FrutigerNext LT Medium" pitchFamily="34" charset="0"/>
              </a:rPr>
              <a:t>外部使用字体 </a:t>
            </a:r>
            <a:r>
              <a:rPr lang="en-US" altLang="zh-CN" sz="900" dirty="0">
                <a:solidFill>
                  <a:srgbClr val="F8F8F8"/>
                </a:solidFill>
                <a:latin typeface="FrutigerNext LT Medium" pitchFamily="34" charset="0"/>
              </a:rPr>
              <a:t>: Arial</a:t>
            </a:r>
          </a:p>
          <a:p>
            <a:pPr marL="256998" indent="-256998" algn="r">
              <a:lnSpc>
                <a:spcPct val="75000"/>
              </a:lnSpc>
              <a:spcBef>
                <a:spcPct val="20000"/>
              </a:spcBef>
              <a:buClr>
                <a:srgbClr val="990000"/>
              </a:buClr>
              <a:defRPr/>
            </a:pPr>
            <a:endParaRPr lang="en-US" altLang="zh-CN" sz="900" dirty="0">
              <a:solidFill>
                <a:srgbClr val="F8F8F8"/>
              </a:solidFill>
              <a:latin typeface="Arial" charset="0"/>
            </a:endParaRPr>
          </a:p>
          <a:p>
            <a:pPr marL="256998" indent="-256998" algn="r">
              <a:lnSpc>
                <a:spcPct val="125000"/>
              </a:lnSpc>
              <a:spcBef>
                <a:spcPct val="20000"/>
              </a:spcBef>
              <a:buClr>
                <a:srgbClr val="990000"/>
              </a:buClr>
              <a:defRPr/>
            </a:pPr>
            <a:r>
              <a:rPr lang="zh-CN" altLang="en-US" sz="900" dirty="0">
                <a:solidFill>
                  <a:srgbClr val="F8F8F8"/>
                </a:solidFill>
                <a:latin typeface="Arial" charset="0"/>
              </a:rPr>
              <a:t>中文标题</a:t>
            </a:r>
            <a:r>
              <a:rPr lang="en-US" altLang="zh-CN" sz="900" dirty="0">
                <a:solidFill>
                  <a:srgbClr val="F8F8F8"/>
                </a:solidFill>
                <a:latin typeface="Arial" charset="0"/>
              </a:rPr>
              <a:t>:30-32pt  </a:t>
            </a:r>
          </a:p>
          <a:p>
            <a:pPr marL="256998" indent="-256998"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 R153 G0 B0</a:t>
            </a:r>
          </a:p>
          <a:p>
            <a:pPr marL="256998" indent="-256998" algn="r">
              <a:lnSpc>
                <a:spcPct val="125000"/>
              </a:lnSpc>
              <a:spcBef>
                <a:spcPct val="20000"/>
              </a:spcBef>
              <a:buClr>
                <a:srgbClr val="990000"/>
              </a:buClr>
              <a:defRPr/>
            </a:pPr>
            <a:r>
              <a:rPr lang="zh-CN" altLang="en-US" sz="900" dirty="0">
                <a:solidFill>
                  <a:srgbClr val="F8F8F8"/>
                </a:solidFill>
                <a:latin typeface="Arial" charset="0"/>
              </a:rPr>
              <a:t>字体</a:t>
            </a:r>
            <a:r>
              <a:rPr lang="en-US" altLang="zh-CN" sz="900" dirty="0">
                <a:solidFill>
                  <a:srgbClr val="F8F8F8"/>
                </a:solidFill>
                <a:latin typeface="Arial" charset="0"/>
              </a:rPr>
              <a:t>:</a:t>
            </a:r>
            <a:r>
              <a:rPr lang="zh-CN" altLang="en-US" sz="900" dirty="0">
                <a:solidFill>
                  <a:srgbClr val="F8F8F8"/>
                </a:solidFill>
                <a:latin typeface="Arial" charset="0"/>
              </a:rPr>
              <a:t>黑体</a:t>
            </a:r>
          </a:p>
          <a:p>
            <a:pPr marL="256998" indent="-256998" algn="r">
              <a:lnSpc>
                <a:spcPct val="125000"/>
              </a:lnSpc>
              <a:spcBef>
                <a:spcPct val="20000"/>
              </a:spcBef>
              <a:buClr>
                <a:srgbClr val="990000"/>
              </a:buClr>
              <a:defRPr/>
            </a:pPr>
            <a:endParaRPr lang="zh-CN" altLang="en-US" sz="900" dirty="0">
              <a:solidFill>
                <a:srgbClr val="F8F8F8"/>
              </a:solidFill>
              <a:latin typeface="Arial" charset="0"/>
            </a:endParaRPr>
          </a:p>
          <a:p>
            <a:pPr marL="256998" indent="-256998" algn="r">
              <a:lnSpc>
                <a:spcPct val="125000"/>
              </a:lnSpc>
              <a:spcBef>
                <a:spcPct val="20000"/>
              </a:spcBef>
              <a:buClr>
                <a:srgbClr val="990000"/>
              </a:buClr>
              <a:defRPr/>
            </a:pPr>
            <a:endParaRPr lang="zh-CN" altLang="en-US" sz="900" dirty="0">
              <a:solidFill>
                <a:srgbClr val="F8F8F8"/>
              </a:solidFill>
              <a:latin typeface="Arial" charset="0"/>
            </a:endParaRPr>
          </a:p>
          <a:p>
            <a:pPr marL="256998" indent="-256998" algn="r">
              <a:lnSpc>
                <a:spcPct val="125000"/>
              </a:lnSpc>
              <a:spcBef>
                <a:spcPct val="20000"/>
              </a:spcBef>
              <a:buClr>
                <a:srgbClr val="990000"/>
              </a:buClr>
              <a:defRPr/>
            </a:pPr>
            <a:endParaRPr lang="zh-CN" altLang="en-US" sz="900" dirty="0">
              <a:solidFill>
                <a:srgbClr val="F8F8F8"/>
              </a:solidFill>
              <a:latin typeface="Arial" charset="0"/>
            </a:endParaRPr>
          </a:p>
          <a:p>
            <a:pPr marL="256998" indent="-256998" algn="r">
              <a:lnSpc>
                <a:spcPct val="125000"/>
              </a:lnSpc>
              <a:spcBef>
                <a:spcPct val="20000"/>
              </a:spcBef>
              <a:buClr>
                <a:srgbClr val="990000"/>
              </a:buClr>
              <a:defRPr/>
            </a:pPr>
            <a:r>
              <a:rPr lang="zh-CN" altLang="en-US" sz="900" dirty="0">
                <a:solidFill>
                  <a:srgbClr val="F8F8F8"/>
                </a:solidFill>
                <a:latin typeface="Arial" charset="0"/>
              </a:rPr>
              <a:t>英文正文</a:t>
            </a:r>
            <a:r>
              <a:rPr lang="en-US" altLang="zh-CN" sz="900" dirty="0">
                <a:solidFill>
                  <a:srgbClr val="F8F8F8"/>
                </a:solidFill>
                <a:latin typeface="Arial" charset="0"/>
              </a:rPr>
              <a:t>:20-22pt</a:t>
            </a:r>
          </a:p>
          <a:p>
            <a:pPr marL="256998" indent="-256998" algn="r">
              <a:lnSpc>
                <a:spcPct val="125000"/>
              </a:lnSpc>
              <a:spcBef>
                <a:spcPct val="20000"/>
              </a:spcBef>
              <a:buClr>
                <a:srgbClr val="990000"/>
              </a:buClr>
              <a:defRPr/>
            </a:pPr>
            <a:r>
              <a:rPr lang="zh-CN" altLang="en-US" sz="900" dirty="0">
                <a:solidFill>
                  <a:srgbClr val="F8F8F8"/>
                </a:solidFill>
                <a:latin typeface="Arial" charset="0"/>
              </a:rPr>
              <a:t>子目录 </a:t>
            </a:r>
            <a:r>
              <a:rPr lang="en-US" altLang="zh-CN" sz="900" dirty="0">
                <a:solidFill>
                  <a:srgbClr val="F8F8F8"/>
                </a:solidFill>
                <a:latin typeface="Arial" charset="0"/>
              </a:rPr>
              <a:t>(2-5</a:t>
            </a:r>
            <a:r>
              <a:rPr lang="zh-CN" altLang="en-US" sz="900" dirty="0">
                <a:solidFill>
                  <a:srgbClr val="F8F8F8"/>
                </a:solidFill>
                <a:latin typeface="Arial" charset="0"/>
              </a:rPr>
              <a:t>级</a:t>
            </a:r>
            <a:r>
              <a:rPr lang="en-US" altLang="zh-CN" sz="900" dirty="0">
                <a:solidFill>
                  <a:srgbClr val="F8F8F8"/>
                </a:solidFill>
                <a:latin typeface="Arial" charset="0"/>
              </a:rPr>
              <a:t>) :18pt  </a:t>
            </a:r>
          </a:p>
          <a:p>
            <a:pPr marL="256998" indent="-256998"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a:t>
            </a:r>
            <a:r>
              <a:rPr lang="zh-CN" altLang="en-US" sz="900" dirty="0">
                <a:solidFill>
                  <a:srgbClr val="F8F8F8"/>
                </a:solidFill>
                <a:latin typeface="Arial" charset="0"/>
              </a:rPr>
              <a:t>黑色</a:t>
            </a:r>
          </a:p>
          <a:p>
            <a:pPr marL="256998" indent="-256998" algn="r">
              <a:lnSpc>
                <a:spcPct val="125000"/>
              </a:lnSpc>
              <a:spcBef>
                <a:spcPct val="20000"/>
              </a:spcBef>
              <a:buClr>
                <a:srgbClr val="990000"/>
              </a:buClr>
              <a:defRPr/>
            </a:pPr>
            <a:r>
              <a:rPr lang="zh-CN" altLang="en-US" sz="900" dirty="0">
                <a:solidFill>
                  <a:srgbClr val="F8F8F8"/>
                </a:solidFill>
                <a:latin typeface="FrutigerNext LT Medium" pitchFamily="34" charset="0"/>
              </a:rPr>
              <a:t>内部使用字体 </a:t>
            </a:r>
            <a:r>
              <a:rPr lang="en-US" altLang="zh-CN" sz="900" dirty="0">
                <a:solidFill>
                  <a:srgbClr val="F8F8F8"/>
                </a:solidFill>
                <a:latin typeface="FrutigerNext LT Medium" pitchFamily="34" charset="0"/>
              </a:rPr>
              <a:t>:</a:t>
            </a:r>
          </a:p>
          <a:p>
            <a:pPr marL="256998" indent="-256998" algn="r">
              <a:lnSpc>
                <a:spcPct val="125000"/>
              </a:lnSpc>
              <a:spcBef>
                <a:spcPct val="20000"/>
              </a:spcBef>
              <a:buClr>
                <a:srgbClr val="990000"/>
              </a:buClr>
              <a:defRPr/>
            </a:pPr>
            <a:r>
              <a:rPr lang="en-US" altLang="zh-CN" sz="900" dirty="0">
                <a:solidFill>
                  <a:srgbClr val="F8F8F8"/>
                </a:solidFill>
                <a:latin typeface="FrutigerNext LT Medium" pitchFamily="34" charset="0"/>
              </a:rPr>
              <a:t>FrutigerNext LT Regular</a:t>
            </a:r>
          </a:p>
          <a:p>
            <a:pPr marL="256998" indent="-256998" algn="r">
              <a:lnSpc>
                <a:spcPct val="125000"/>
              </a:lnSpc>
              <a:spcBef>
                <a:spcPct val="20000"/>
              </a:spcBef>
              <a:buClr>
                <a:srgbClr val="990000"/>
              </a:buClr>
              <a:defRPr/>
            </a:pPr>
            <a:r>
              <a:rPr lang="zh-CN" altLang="en-US" sz="900" dirty="0">
                <a:solidFill>
                  <a:srgbClr val="F8F8F8"/>
                </a:solidFill>
                <a:latin typeface="FrutigerNext LT Medium" pitchFamily="34" charset="0"/>
              </a:rPr>
              <a:t>外部使用字体 </a:t>
            </a:r>
            <a:r>
              <a:rPr lang="en-US" altLang="zh-CN" sz="900" dirty="0">
                <a:solidFill>
                  <a:srgbClr val="F8F8F8"/>
                </a:solidFill>
                <a:latin typeface="FrutigerNext LT Medium" pitchFamily="34" charset="0"/>
              </a:rPr>
              <a:t>: Arial</a:t>
            </a:r>
          </a:p>
          <a:p>
            <a:pPr marL="256998" indent="-256998" algn="r">
              <a:lnSpc>
                <a:spcPct val="75000"/>
              </a:lnSpc>
              <a:spcBef>
                <a:spcPct val="20000"/>
              </a:spcBef>
              <a:buClr>
                <a:srgbClr val="990000"/>
              </a:buClr>
              <a:defRPr/>
            </a:pPr>
            <a:endParaRPr lang="en-US" altLang="zh-CN" sz="900" dirty="0">
              <a:solidFill>
                <a:srgbClr val="F8F8F8"/>
              </a:solidFill>
              <a:latin typeface="Arial" charset="0"/>
            </a:endParaRPr>
          </a:p>
          <a:p>
            <a:pPr marL="256998" indent="-256998" algn="r">
              <a:lnSpc>
                <a:spcPct val="125000"/>
              </a:lnSpc>
              <a:spcBef>
                <a:spcPct val="20000"/>
              </a:spcBef>
              <a:buClr>
                <a:srgbClr val="990000"/>
              </a:buClr>
              <a:defRPr/>
            </a:pPr>
            <a:r>
              <a:rPr lang="zh-CN" altLang="en-US" sz="900" dirty="0">
                <a:solidFill>
                  <a:srgbClr val="F8F8F8"/>
                </a:solidFill>
                <a:latin typeface="Arial" charset="0"/>
              </a:rPr>
              <a:t>中文正文</a:t>
            </a:r>
            <a:r>
              <a:rPr lang="en-US" altLang="zh-CN" sz="900" dirty="0">
                <a:solidFill>
                  <a:srgbClr val="F8F8F8"/>
                </a:solidFill>
                <a:latin typeface="Arial" charset="0"/>
              </a:rPr>
              <a:t>:18-20pt</a:t>
            </a:r>
          </a:p>
          <a:p>
            <a:pPr marL="256998" indent="-256998" algn="r">
              <a:lnSpc>
                <a:spcPct val="125000"/>
              </a:lnSpc>
              <a:spcBef>
                <a:spcPct val="20000"/>
              </a:spcBef>
              <a:buClr>
                <a:srgbClr val="990000"/>
              </a:buClr>
              <a:defRPr/>
            </a:pPr>
            <a:r>
              <a:rPr lang="zh-CN" altLang="en-US" sz="900" dirty="0">
                <a:solidFill>
                  <a:srgbClr val="F8F8F8"/>
                </a:solidFill>
                <a:latin typeface="Arial" charset="0"/>
              </a:rPr>
              <a:t>子目录</a:t>
            </a:r>
            <a:r>
              <a:rPr lang="en-US" altLang="zh-CN" sz="900" dirty="0">
                <a:solidFill>
                  <a:srgbClr val="F8F8F8"/>
                </a:solidFill>
                <a:latin typeface="Arial" charset="0"/>
              </a:rPr>
              <a:t>(2-5</a:t>
            </a:r>
            <a:r>
              <a:rPr lang="zh-CN" altLang="en-US" sz="900" dirty="0">
                <a:solidFill>
                  <a:srgbClr val="F8F8F8"/>
                </a:solidFill>
                <a:latin typeface="Arial" charset="0"/>
              </a:rPr>
              <a:t>级</a:t>
            </a:r>
            <a:r>
              <a:rPr lang="en-US" altLang="zh-CN" sz="900" dirty="0">
                <a:solidFill>
                  <a:srgbClr val="F8F8F8"/>
                </a:solidFill>
                <a:latin typeface="Arial" charset="0"/>
              </a:rPr>
              <a:t>):18pt </a:t>
            </a:r>
          </a:p>
          <a:p>
            <a:pPr marL="256998" indent="-256998" algn="r">
              <a:lnSpc>
                <a:spcPct val="125000"/>
              </a:lnSpc>
              <a:spcBef>
                <a:spcPct val="20000"/>
              </a:spcBef>
              <a:buClr>
                <a:srgbClr val="990000"/>
              </a:buClr>
              <a:defRPr/>
            </a:pPr>
            <a:r>
              <a:rPr lang="zh-CN" altLang="en-US" sz="900" dirty="0">
                <a:solidFill>
                  <a:srgbClr val="F8F8F8"/>
                </a:solidFill>
                <a:latin typeface="Arial" charset="0"/>
              </a:rPr>
              <a:t>颜色</a:t>
            </a:r>
            <a:r>
              <a:rPr lang="en-US" altLang="zh-CN" sz="900" dirty="0">
                <a:solidFill>
                  <a:srgbClr val="F8F8F8"/>
                </a:solidFill>
                <a:latin typeface="Arial" charset="0"/>
              </a:rPr>
              <a:t>:</a:t>
            </a:r>
            <a:r>
              <a:rPr lang="zh-CN" altLang="en-US" sz="900" dirty="0">
                <a:solidFill>
                  <a:srgbClr val="F8F8F8"/>
                </a:solidFill>
                <a:latin typeface="Arial" charset="0"/>
              </a:rPr>
              <a:t>黑色</a:t>
            </a:r>
          </a:p>
          <a:p>
            <a:pPr marL="256998" indent="-256998" algn="r">
              <a:lnSpc>
                <a:spcPct val="125000"/>
              </a:lnSpc>
              <a:spcBef>
                <a:spcPct val="20000"/>
              </a:spcBef>
              <a:buClr>
                <a:srgbClr val="990000"/>
              </a:buClr>
              <a:defRPr/>
            </a:pPr>
            <a:r>
              <a:rPr lang="zh-CN" altLang="en-US" sz="900" dirty="0">
                <a:solidFill>
                  <a:srgbClr val="F8F8F8"/>
                </a:solidFill>
                <a:latin typeface="Arial" charset="0"/>
              </a:rPr>
              <a:t>字体</a:t>
            </a:r>
            <a:r>
              <a:rPr lang="en-US" altLang="zh-CN" sz="900" dirty="0">
                <a:solidFill>
                  <a:srgbClr val="F8F8F8"/>
                </a:solidFill>
                <a:latin typeface="Arial" charset="0"/>
              </a:rPr>
              <a:t>:</a:t>
            </a:r>
            <a:r>
              <a:rPr lang="zh-CN" altLang="en-US" sz="900" dirty="0">
                <a:solidFill>
                  <a:srgbClr val="F8F8F8"/>
                </a:solidFill>
                <a:latin typeface="Arial" charset="0"/>
              </a:rPr>
              <a:t>细黑体 </a:t>
            </a:r>
            <a:endParaRPr lang="zh-CN" altLang="en-US" sz="900" dirty="0">
              <a:solidFill>
                <a:srgbClr val="080808"/>
              </a:solidFill>
              <a:latin typeface="Arial" charset="0"/>
            </a:endParaRPr>
          </a:p>
        </p:txBody>
      </p:sp>
      <p:sp>
        <p:nvSpPr>
          <p:cNvPr id="1918991" name="Rectangle 15"/>
          <p:cNvSpPr>
            <a:spLocks noChangeArrowheads="1"/>
          </p:cNvSpPr>
          <p:nvPr/>
        </p:nvSpPr>
        <p:spPr bwMode="auto">
          <a:xfrm>
            <a:off x="9269413" y="4085262"/>
            <a:ext cx="919162" cy="238466"/>
          </a:xfrm>
          <a:prstGeom prst="rect">
            <a:avLst/>
          </a:prstGeom>
          <a:solidFill>
            <a:srgbClr val="F8F8F8"/>
          </a:solidFill>
          <a:ln w="9525" algn="ctr">
            <a:noFill/>
            <a:miter lim="800000"/>
            <a:headEnd/>
            <a:tailEnd/>
          </a:ln>
          <a:effectLst/>
        </p:spPr>
        <p:txBody>
          <a:bodyPr lIns="68520" tIns="34260" rIns="68520" bIns="34260" anchor="ctr">
            <a:spAutoFit/>
          </a:bodyPr>
          <a:lstStyle/>
          <a:p>
            <a:pPr algn="ctr" defTabSz="657961" eaLnBrk="0" hangingPunct="0">
              <a:defRPr/>
            </a:pPr>
            <a:endParaRPr lang="zh-CN" altLang="zh-CN" sz="1100" dirty="0">
              <a:solidFill>
                <a:srgbClr val="000000"/>
              </a:solidFill>
              <a:latin typeface="FrutigerNext LT Regular" pitchFamily="34" charset="0"/>
              <a:ea typeface="MS PGothic" pitchFamily="34" charset="-128"/>
            </a:endParaRPr>
          </a:p>
        </p:txBody>
      </p:sp>
      <p:grpSp>
        <p:nvGrpSpPr>
          <p:cNvPr id="30733" name="Group 16"/>
          <p:cNvGrpSpPr>
            <a:grpSpLocks/>
          </p:cNvGrpSpPr>
          <p:nvPr/>
        </p:nvGrpSpPr>
        <p:grpSpPr bwMode="auto">
          <a:xfrm>
            <a:off x="9351963" y="3959229"/>
            <a:ext cx="741362" cy="138113"/>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4" name="Group 21"/>
          <p:cNvGrpSpPr>
            <a:grpSpLocks/>
          </p:cNvGrpSpPr>
          <p:nvPr/>
        </p:nvGrpSpPr>
        <p:grpSpPr bwMode="auto">
          <a:xfrm>
            <a:off x="9351963" y="4652967"/>
            <a:ext cx="741362" cy="136525"/>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5" name="Group 26"/>
          <p:cNvGrpSpPr>
            <a:grpSpLocks/>
          </p:cNvGrpSpPr>
          <p:nvPr/>
        </p:nvGrpSpPr>
        <p:grpSpPr bwMode="auto">
          <a:xfrm>
            <a:off x="9351963" y="4837113"/>
            <a:ext cx="741362" cy="13811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6" name="Group 31"/>
          <p:cNvGrpSpPr>
            <a:grpSpLocks/>
          </p:cNvGrpSpPr>
          <p:nvPr/>
        </p:nvGrpSpPr>
        <p:grpSpPr bwMode="auto">
          <a:xfrm>
            <a:off x="9351963" y="4146554"/>
            <a:ext cx="741362" cy="136525"/>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7" name="Group 36"/>
          <p:cNvGrpSpPr>
            <a:grpSpLocks/>
          </p:cNvGrpSpPr>
          <p:nvPr/>
        </p:nvGrpSpPr>
        <p:grpSpPr bwMode="auto">
          <a:xfrm>
            <a:off x="9351963" y="4468817"/>
            <a:ext cx="741362" cy="136525"/>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8" name="Group 41"/>
          <p:cNvGrpSpPr>
            <a:grpSpLocks/>
          </p:cNvGrpSpPr>
          <p:nvPr/>
        </p:nvGrpSpPr>
        <p:grpSpPr bwMode="auto">
          <a:xfrm>
            <a:off x="9351963" y="5022854"/>
            <a:ext cx="741362" cy="136525"/>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39" name="Group 46"/>
          <p:cNvGrpSpPr>
            <a:grpSpLocks/>
          </p:cNvGrpSpPr>
          <p:nvPr/>
        </p:nvGrpSpPr>
        <p:grpSpPr bwMode="auto">
          <a:xfrm>
            <a:off x="9351963" y="3775079"/>
            <a:ext cx="741362" cy="138113"/>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40" name="Group 51"/>
          <p:cNvGrpSpPr>
            <a:grpSpLocks/>
          </p:cNvGrpSpPr>
          <p:nvPr/>
        </p:nvGrpSpPr>
        <p:grpSpPr bwMode="auto">
          <a:xfrm>
            <a:off x="9351963" y="3451229"/>
            <a:ext cx="741362" cy="136525"/>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grpSp>
        <p:nvGrpSpPr>
          <p:cNvPr id="30741" name="Group 56"/>
          <p:cNvGrpSpPr>
            <a:grpSpLocks/>
          </p:cNvGrpSpPr>
          <p:nvPr/>
        </p:nvGrpSpPr>
        <p:grpSpPr bwMode="auto">
          <a:xfrm>
            <a:off x="9351963" y="3267079"/>
            <a:ext cx="741362" cy="138113"/>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300" b="1" dirty="0">
                <a:solidFill>
                  <a:srgbClr val="000000"/>
                </a:solidFill>
                <a:latin typeface="Arial" charset="0"/>
              </a:endParaRPr>
            </a:p>
          </p:txBody>
        </p:sp>
      </p:grpSp>
      <p:sp>
        <p:nvSpPr>
          <p:cNvPr id="1919037" name="Rectangle 61"/>
          <p:cNvSpPr>
            <a:spLocks noChangeArrowheads="1"/>
          </p:cNvSpPr>
          <p:nvPr/>
        </p:nvSpPr>
        <p:spPr bwMode="auto">
          <a:xfrm>
            <a:off x="9323393" y="1747838"/>
            <a:ext cx="1050925" cy="1992312"/>
          </a:xfrm>
          <a:prstGeom prst="rect">
            <a:avLst/>
          </a:prstGeom>
          <a:noFill/>
          <a:ln w="9525">
            <a:noFill/>
            <a:miter lim="800000"/>
            <a:headEnd/>
            <a:tailEnd/>
          </a:ln>
          <a:effectLst/>
        </p:spPr>
        <p:txBody>
          <a:bodyPr lIns="65804" tIns="32901" rIns="65804" bIns="32901"/>
          <a:lstStyle/>
          <a:p>
            <a:pPr marL="256998" indent="-256998">
              <a:lnSpc>
                <a:spcPct val="120000"/>
              </a:lnSpc>
              <a:spcBef>
                <a:spcPct val="20000"/>
              </a:spcBef>
              <a:buClr>
                <a:srgbClr val="990000"/>
              </a:buClr>
              <a:defRPr/>
            </a:pPr>
            <a:r>
              <a:rPr lang="zh-CN" altLang="en-US" sz="900" dirty="0">
                <a:solidFill>
                  <a:srgbClr val="F8F8F8"/>
                </a:solidFill>
                <a:latin typeface="华文细黑" pitchFamily="2" charset="-122"/>
              </a:rPr>
              <a:t>配色参考方案：</a:t>
            </a:r>
          </a:p>
          <a:p>
            <a:pPr marL="256998" indent="-256998">
              <a:lnSpc>
                <a:spcPct val="120000"/>
              </a:lnSpc>
              <a:spcBef>
                <a:spcPct val="20000"/>
              </a:spcBef>
              <a:buClr>
                <a:srgbClr val="990000"/>
              </a:buClr>
              <a:defRPr/>
            </a:pPr>
            <a:r>
              <a:rPr lang="zh-CN" altLang="en-US" sz="900" dirty="0">
                <a:solidFill>
                  <a:srgbClr val="F8F8F8"/>
                </a:solidFill>
                <a:latin typeface="华文细黑" pitchFamily="2" charset="-122"/>
              </a:rPr>
              <a:t>建议同一页面内不超过四种颜色，以下是９组配色方案，同一页面内只选择一组使用。</a:t>
            </a:r>
          </a:p>
          <a:p>
            <a:pPr marL="256998" indent="-256998">
              <a:lnSpc>
                <a:spcPct val="120000"/>
              </a:lnSpc>
              <a:spcBef>
                <a:spcPct val="20000"/>
              </a:spcBef>
              <a:buClr>
                <a:srgbClr val="990000"/>
              </a:buClr>
              <a:defRPr/>
            </a:pPr>
            <a:r>
              <a:rPr lang="zh-CN" altLang="en-US" sz="900" dirty="0">
                <a:solidFill>
                  <a:srgbClr val="F8F8F8"/>
                </a:solidFill>
                <a:latin typeface="华文细黑" pitchFamily="2" charset="-122"/>
              </a:rPr>
              <a:t>（仅供参考）</a:t>
            </a:r>
          </a:p>
        </p:txBody>
      </p:sp>
      <p:sp>
        <p:nvSpPr>
          <p:cNvPr id="1919038" name="Rectangle 62"/>
          <p:cNvSpPr>
            <a:spLocks noChangeArrowheads="1"/>
          </p:cNvSpPr>
          <p:nvPr/>
        </p:nvSpPr>
        <p:spPr bwMode="auto">
          <a:xfrm>
            <a:off x="9199569" y="-46034"/>
            <a:ext cx="1050925" cy="628651"/>
          </a:xfrm>
          <a:prstGeom prst="rect">
            <a:avLst/>
          </a:prstGeom>
          <a:noFill/>
          <a:ln w="9525">
            <a:noFill/>
            <a:miter lim="800000"/>
            <a:headEnd/>
            <a:tailEnd/>
          </a:ln>
          <a:effectLst/>
        </p:spPr>
        <p:txBody>
          <a:bodyPr lIns="65804" tIns="32901" rIns="65804" bIns="32901"/>
          <a:lstStyle/>
          <a:p>
            <a:pPr marL="256998" indent="-256998">
              <a:lnSpc>
                <a:spcPct val="120000"/>
              </a:lnSpc>
              <a:spcBef>
                <a:spcPct val="20000"/>
              </a:spcBef>
              <a:buClr>
                <a:srgbClr val="990000"/>
              </a:buClr>
              <a:defRPr/>
            </a:pPr>
            <a:r>
              <a:rPr lang="zh-CN" altLang="en-US" sz="900" dirty="0">
                <a:solidFill>
                  <a:srgbClr val="F8F8F8"/>
                </a:solidFill>
                <a:latin typeface="华文细黑" pitchFamily="2" charset="-122"/>
              </a:rPr>
              <a:t>客户或者合作伙伴的标志放在右上角</a:t>
            </a:r>
            <a:r>
              <a:rPr lang="en-US" altLang="zh-CN" sz="900" dirty="0">
                <a:solidFill>
                  <a:srgbClr val="F8F8F8"/>
                </a:solidFill>
                <a:latin typeface="华文细黑" pitchFamily="2" charset="-122"/>
              </a:rPr>
              <a:t>.</a:t>
            </a:r>
          </a:p>
        </p:txBody>
      </p:sp>
    </p:spTree>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Lst>
  <p:transition/>
  <p:hf sldNum="0" hdr="0" ftr="0"/>
  <p:txStyles>
    <p:titleStyle>
      <a:lvl1pPr algn="l" rtl="0" eaLnBrk="0" fontAlgn="base" hangingPunct="0">
        <a:spcBef>
          <a:spcPct val="0"/>
        </a:spcBef>
        <a:spcAft>
          <a:spcPct val="0"/>
        </a:spcAft>
        <a:defRPr sz="2400" b="1">
          <a:solidFill>
            <a:srgbClr val="990000"/>
          </a:solidFill>
          <a:latin typeface="+mj-lt"/>
          <a:ea typeface="+mj-ea"/>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宋体" pitchFamily="2" charset="-122"/>
        </a:defRPr>
      </a:lvl5pPr>
      <a:lvl6pPr marL="342665" algn="l" rtl="0" fontAlgn="base">
        <a:spcBef>
          <a:spcPct val="0"/>
        </a:spcBef>
        <a:spcAft>
          <a:spcPct val="0"/>
        </a:spcAft>
        <a:defRPr sz="2400" b="1">
          <a:solidFill>
            <a:srgbClr val="990000"/>
          </a:solidFill>
          <a:latin typeface="FrutigerNext LT Medium" pitchFamily="34" charset="0"/>
          <a:ea typeface="宋体" pitchFamily="2" charset="-122"/>
        </a:defRPr>
      </a:lvl6pPr>
      <a:lvl7pPr marL="685326" algn="l" rtl="0" fontAlgn="base">
        <a:spcBef>
          <a:spcPct val="0"/>
        </a:spcBef>
        <a:spcAft>
          <a:spcPct val="0"/>
        </a:spcAft>
        <a:defRPr sz="2400" b="1">
          <a:solidFill>
            <a:srgbClr val="990000"/>
          </a:solidFill>
          <a:latin typeface="FrutigerNext LT Medium" pitchFamily="34" charset="0"/>
          <a:ea typeface="宋体" pitchFamily="2" charset="-122"/>
        </a:defRPr>
      </a:lvl7pPr>
      <a:lvl8pPr marL="1027989" algn="l" rtl="0" fontAlgn="base">
        <a:spcBef>
          <a:spcPct val="0"/>
        </a:spcBef>
        <a:spcAft>
          <a:spcPct val="0"/>
        </a:spcAft>
        <a:defRPr sz="2400" b="1">
          <a:solidFill>
            <a:srgbClr val="990000"/>
          </a:solidFill>
          <a:latin typeface="FrutigerNext LT Medium" pitchFamily="34" charset="0"/>
          <a:ea typeface="宋体" pitchFamily="2" charset="-122"/>
        </a:defRPr>
      </a:lvl8pPr>
      <a:lvl9pPr marL="1370652" algn="l" rtl="0" fontAlgn="base">
        <a:spcBef>
          <a:spcPct val="0"/>
        </a:spcBef>
        <a:spcAft>
          <a:spcPct val="0"/>
        </a:spcAft>
        <a:defRPr sz="2400" b="1">
          <a:solidFill>
            <a:srgbClr val="990000"/>
          </a:solidFill>
          <a:latin typeface="FrutigerNext LT Medium" pitchFamily="34" charset="0"/>
          <a:ea typeface="宋体" pitchFamily="2" charset="-122"/>
        </a:defRPr>
      </a:lvl9pPr>
    </p:titleStyle>
    <p:bodyStyle>
      <a:lvl1pPr marL="255552" indent="-255552" algn="l" rtl="0" eaLnBrk="0" fontAlgn="base" hangingPunct="0">
        <a:spcBef>
          <a:spcPct val="20000"/>
        </a:spcBef>
        <a:spcAft>
          <a:spcPct val="0"/>
        </a:spcAft>
        <a:buClr>
          <a:srgbClr val="990000"/>
        </a:buClr>
        <a:buChar char="•"/>
        <a:defRPr b="1">
          <a:solidFill>
            <a:schemeClr val="tx1"/>
          </a:solidFill>
          <a:latin typeface="+mn-lt"/>
          <a:ea typeface="+mn-ea"/>
          <a:cs typeface="+mn-cs"/>
        </a:defRPr>
      </a:lvl1pPr>
      <a:lvl2pPr marL="555546" indent="-212695" algn="l" rtl="0" eaLnBrk="0" fontAlgn="base" hangingPunct="0">
        <a:spcBef>
          <a:spcPct val="20000"/>
        </a:spcBef>
        <a:spcAft>
          <a:spcPct val="0"/>
        </a:spcAft>
        <a:buFont typeface="Arial" pitchFamily="34" charset="0"/>
        <a:buChar char="›"/>
        <a:defRPr sz="1500">
          <a:solidFill>
            <a:schemeClr val="tx1"/>
          </a:solidFill>
          <a:latin typeface="+mn-lt"/>
          <a:ea typeface="+mn-ea"/>
        </a:defRPr>
      </a:lvl2pPr>
      <a:lvl3pPr marL="855542" indent="-169839" algn="l" rtl="0" eaLnBrk="0" fontAlgn="base" hangingPunct="0">
        <a:spcBef>
          <a:spcPct val="20000"/>
        </a:spcBef>
        <a:spcAft>
          <a:spcPct val="0"/>
        </a:spcAft>
        <a:buFont typeface="FrutigerNext LT Medium"/>
        <a:buChar char="»"/>
        <a:defRPr>
          <a:solidFill>
            <a:schemeClr val="tx1"/>
          </a:solidFill>
          <a:latin typeface="+mn-lt"/>
          <a:ea typeface="+mn-ea"/>
        </a:defRPr>
      </a:lvl3pPr>
      <a:lvl4pPr marL="1198393" indent="-169839" algn="l" rtl="0" eaLnBrk="0" fontAlgn="base" hangingPunct="0">
        <a:spcBef>
          <a:spcPct val="20000"/>
        </a:spcBef>
        <a:spcAft>
          <a:spcPct val="0"/>
        </a:spcAft>
        <a:buChar char="–"/>
        <a:defRPr sz="1200">
          <a:solidFill>
            <a:schemeClr val="tx1"/>
          </a:solidFill>
          <a:latin typeface="+mn-lt"/>
          <a:ea typeface="+mn-ea"/>
        </a:defRPr>
      </a:lvl4pPr>
      <a:lvl5pPr marL="1541245" indent="-169839" algn="l" rtl="0" eaLnBrk="0" fontAlgn="base" hangingPunct="0">
        <a:spcBef>
          <a:spcPct val="20000"/>
        </a:spcBef>
        <a:spcAft>
          <a:spcPct val="0"/>
        </a:spcAft>
        <a:buFont typeface="Arial" pitchFamily="34" charset="0"/>
        <a:buChar char="~"/>
        <a:defRPr sz="1200">
          <a:solidFill>
            <a:schemeClr val="tx1"/>
          </a:solidFill>
          <a:latin typeface="+mn-lt"/>
          <a:ea typeface="+mn-ea"/>
        </a:defRPr>
      </a:lvl5pPr>
      <a:lvl6pPr marL="1884646" indent="-171332" algn="l" rtl="0" fontAlgn="base">
        <a:spcBef>
          <a:spcPct val="20000"/>
        </a:spcBef>
        <a:spcAft>
          <a:spcPct val="0"/>
        </a:spcAft>
        <a:buFont typeface="Arial" charset="0"/>
        <a:buChar char="~"/>
        <a:defRPr sz="1200">
          <a:solidFill>
            <a:schemeClr val="tx1"/>
          </a:solidFill>
          <a:latin typeface="+mn-lt"/>
          <a:ea typeface="+mn-ea"/>
        </a:defRPr>
      </a:lvl6pPr>
      <a:lvl7pPr marL="2227309" indent="-171332" algn="l" rtl="0" fontAlgn="base">
        <a:spcBef>
          <a:spcPct val="20000"/>
        </a:spcBef>
        <a:spcAft>
          <a:spcPct val="0"/>
        </a:spcAft>
        <a:buFont typeface="Arial" charset="0"/>
        <a:buChar char="~"/>
        <a:defRPr sz="1200">
          <a:solidFill>
            <a:schemeClr val="tx1"/>
          </a:solidFill>
          <a:latin typeface="+mn-lt"/>
          <a:ea typeface="+mn-ea"/>
        </a:defRPr>
      </a:lvl7pPr>
      <a:lvl8pPr marL="2569971" indent="-171332" algn="l" rtl="0" fontAlgn="base">
        <a:spcBef>
          <a:spcPct val="20000"/>
        </a:spcBef>
        <a:spcAft>
          <a:spcPct val="0"/>
        </a:spcAft>
        <a:buFont typeface="Arial" charset="0"/>
        <a:buChar char="~"/>
        <a:defRPr sz="1200">
          <a:solidFill>
            <a:schemeClr val="tx1"/>
          </a:solidFill>
          <a:latin typeface="+mn-lt"/>
          <a:ea typeface="+mn-ea"/>
        </a:defRPr>
      </a:lvl8pPr>
      <a:lvl9pPr marL="2912634" indent="-171332" algn="l" rtl="0" fontAlgn="base">
        <a:spcBef>
          <a:spcPct val="20000"/>
        </a:spcBef>
        <a:spcAft>
          <a:spcPct val="0"/>
        </a:spcAft>
        <a:buFont typeface="Arial" charset="0"/>
        <a:buChar char="~"/>
        <a:defRPr sz="1200">
          <a:solidFill>
            <a:schemeClr val="tx1"/>
          </a:solidFill>
          <a:latin typeface="+mn-lt"/>
          <a:ea typeface="+mn-ea"/>
        </a:defRPr>
      </a:lvl9pPr>
    </p:bodyStyle>
    <p:otherStyle>
      <a:defPPr>
        <a:defRPr lang="zh-CN"/>
      </a:defPPr>
      <a:lvl1pPr marL="0" algn="l" defTabSz="685326" rtl="0" eaLnBrk="1" latinLnBrk="0" hangingPunct="1">
        <a:defRPr sz="1300" kern="1200">
          <a:solidFill>
            <a:schemeClr val="tx1"/>
          </a:solidFill>
          <a:latin typeface="+mn-lt"/>
          <a:ea typeface="+mn-ea"/>
          <a:cs typeface="+mn-cs"/>
        </a:defRPr>
      </a:lvl1pPr>
      <a:lvl2pPr marL="342665" algn="l" defTabSz="685326" rtl="0" eaLnBrk="1" latinLnBrk="0" hangingPunct="1">
        <a:defRPr sz="1300" kern="1200">
          <a:solidFill>
            <a:schemeClr val="tx1"/>
          </a:solidFill>
          <a:latin typeface="+mn-lt"/>
          <a:ea typeface="+mn-ea"/>
          <a:cs typeface="+mn-cs"/>
        </a:defRPr>
      </a:lvl2pPr>
      <a:lvl3pPr marL="685326" algn="l" defTabSz="685326" rtl="0" eaLnBrk="1" latinLnBrk="0" hangingPunct="1">
        <a:defRPr sz="1300" kern="1200">
          <a:solidFill>
            <a:schemeClr val="tx1"/>
          </a:solidFill>
          <a:latin typeface="+mn-lt"/>
          <a:ea typeface="+mn-ea"/>
          <a:cs typeface="+mn-cs"/>
        </a:defRPr>
      </a:lvl3pPr>
      <a:lvl4pPr marL="1027989" algn="l" defTabSz="685326" rtl="0" eaLnBrk="1" latinLnBrk="0" hangingPunct="1">
        <a:defRPr sz="1300" kern="1200">
          <a:solidFill>
            <a:schemeClr val="tx1"/>
          </a:solidFill>
          <a:latin typeface="+mn-lt"/>
          <a:ea typeface="+mn-ea"/>
          <a:cs typeface="+mn-cs"/>
        </a:defRPr>
      </a:lvl4pPr>
      <a:lvl5pPr marL="1370652" algn="l" defTabSz="685326" rtl="0" eaLnBrk="1" latinLnBrk="0" hangingPunct="1">
        <a:defRPr sz="1300" kern="1200">
          <a:solidFill>
            <a:schemeClr val="tx1"/>
          </a:solidFill>
          <a:latin typeface="+mn-lt"/>
          <a:ea typeface="+mn-ea"/>
          <a:cs typeface="+mn-cs"/>
        </a:defRPr>
      </a:lvl5pPr>
      <a:lvl6pPr marL="1713314" algn="l" defTabSz="685326" rtl="0" eaLnBrk="1" latinLnBrk="0" hangingPunct="1">
        <a:defRPr sz="1300" kern="1200">
          <a:solidFill>
            <a:schemeClr val="tx1"/>
          </a:solidFill>
          <a:latin typeface="+mn-lt"/>
          <a:ea typeface="+mn-ea"/>
          <a:cs typeface="+mn-cs"/>
        </a:defRPr>
      </a:lvl6pPr>
      <a:lvl7pPr marL="2055978" algn="l" defTabSz="685326" rtl="0" eaLnBrk="1" latinLnBrk="0" hangingPunct="1">
        <a:defRPr sz="1300" kern="1200">
          <a:solidFill>
            <a:schemeClr val="tx1"/>
          </a:solidFill>
          <a:latin typeface="+mn-lt"/>
          <a:ea typeface="+mn-ea"/>
          <a:cs typeface="+mn-cs"/>
        </a:defRPr>
      </a:lvl7pPr>
      <a:lvl8pPr marL="2398640" algn="l" defTabSz="685326" rtl="0" eaLnBrk="1" latinLnBrk="0" hangingPunct="1">
        <a:defRPr sz="1300" kern="1200">
          <a:solidFill>
            <a:schemeClr val="tx1"/>
          </a:solidFill>
          <a:latin typeface="+mn-lt"/>
          <a:ea typeface="+mn-ea"/>
          <a:cs typeface="+mn-cs"/>
        </a:defRPr>
      </a:lvl8pPr>
      <a:lvl9pPr marL="2741302" algn="l" defTabSz="685326" rtl="0" eaLnBrk="1" latinLnBrk="0" hangingPunct="1">
        <a:defRPr sz="13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 name="图片 61"/>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2401504" y="361265"/>
            <a:ext cx="6742496" cy="4280981"/>
          </a:xfrm>
          <a:prstGeom prst="rect">
            <a:avLst/>
          </a:prstGeom>
        </p:spPr>
      </p:pic>
      <p:grpSp>
        <p:nvGrpSpPr>
          <p:cNvPr id="2" name="Group 81"/>
          <p:cNvGrpSpPr>
            <a:grpSpLocks/>
          </p:cNvGrpSpPr>
          <p:nvPr/>
        </p:nvGrpSpPr>
        <p:grpSpPr bwMode="auto">
          <a:xfrm>
            <a:off x="0" y="4662488"/>
            <a:ext cx="9144000" cy="476250"/>
            <a:chOff x="0" y="3920"/>
            <a:chExt cx="7682" cy="400"/>
          </a:xfrm>
        </p:grpSpPr>
        <p:pic>
          <p:nvPicPr>
            <p:cNvPr id="1470546" name="Picture 82" descr="图片1"/>
            <p:cNvPicPr>
              <a:picLocks noChangeAspect="1" noChangeArrowheads="1"/>
            </p:cNvPicPr>
            <p:nvPr userDrawn="1"/>
          </p:nvPicPr>
          <p:blipFill>
            <a:blip r:embed="rId14" cstate="print"/>
            <a:srcRect/>
            <a:stretch>
              <a:fillRect/>
            </a:stretch>
          </p:blipFill>
          <p:spPr bwMode="auto">
            <a:xfrm>
              <a:off x="0" y="3920"/>
              <a:ext cx="5760" cy="400"/>
            </a:xfrm>
            <a:prstGeom prst="rect">
              <a:avLst/>
            </a:prstGeom>
            <a:noFill/>
          </p:spPr>
        </p:pic>
        <p:pic>
          <p:nvPicPr>
            <p:cNvPr id="1470547" name="Picture 83" descr="图片1"/>
            <p:cNvPicPr>
              <a:picLocks noChangeAspect="1" noChangeArrowheads="1"/>
            </p:cNvPicPr>
            <p:nvPr userDrawn="1"/>
          </p:nvPicPr>
          <p:blipFill>
            <a:blip r:embed="rId14" cstate="print"/>
            <a:srcRect/>
            <a:stretch>
              <a:fillRect/>
            </a:stretch>
          </p:blipFill>
          <p:spPr bwMode="auto">
            <a:xfrm>
              <a:off x="1539" y="3920"/>
              <a:ext cx="5760" cy="400"/>
            </a:xfrm>
            <a:prstGeom prst="rect">
              <a:avLst/>
            </a:prstGeom>
            <a:noFill/>
          </p:spPr>
        </p:pic>
        <p:pic>
          <p:nvPicPr>
            <p:cNvPr id="1470548" name="Picture 84" descr="图片1"/>
            <p:cNvPicPr>
              <a:picLocks noChangeAspect="1" noChangeArrowheads="1"/>
            </p:cNvPicPr>
            <p:nvPr userDrawn="1"/>
          </p:nvPicPr>
          <p:blipFill>
            <a:blip r:embed="rId14" cstate="print"/>
            <a:srcRect/>
            <a:stretch>
              <a:fillRect/>
            </a:stretch>
          </p:blipFill>
          <p:spPr bwMode="auto">
            <a:xfrm rot="10800000">
              <a:off x="6619" y="3920"/>
              <a:ext cx="1063" cy="400"/>
            </a:xfrm>
            <a:prstGeom prst="rect">
              <a:avLst/>
            </a:prstGeom>
            <a:noFill/>
          </p:spPr>
        </p:pic>
      </p:grpSp>
      <p:sp>
        <p:nvSpPr>
          <p:cNvPr id="1470550" name="Rectangle 86"/>
          <p:cNvSpPr>
            <a:spLocks noChangeArrowheads="1"/>
          </p:cNvSpPr>
          <p:nvPr/>
        </p:nvSpPr>
        <p:spPr bwMode="auto">
          <a:xfrm>
            <a:off x="5931340" y="4797030"/>
            <a:ext cx="1057000" cy="826294"/>
          </a:xfrm>
          <a:prstGeom prst="rect">
            <a:avLst/>
          </a:prstGeom>
          <a:noFill/>
          <a:ln w="9525">
            <a:noFill/>
            <a:miter lim="800000"/>
            <a:headEnd/>
            <a:tailEnd/>
          </a:ln>
          <a:effectLst/>
        </p:spPr>
        <p:txBody>
          <a:bodyPr lIns="0" tIns="0" rIns="0" bIns="0"/>
          <a:lstStyle/>
          <a:p>
            <a:pPr defTabSz="587929" eaLnBrk="0" hangingPunct="0">
              <a:lnSpc>
                <a:spcPct val="85000"/>
              </a:lnSpc>
            </a:pPr>
            <a:endParaRPr lang="de-DE" sz="700" dirty="0">
              <a:solidFill>
                <a:srgbClr val="000000"/>
              </a:solidFill>
              <a:latin typeface="Arial" charset="0"/>
              <a:ea typeface="MS PGothic" pitchFamily="34" charset="-128"/>
            </a:endParaRPr>
          </a:p>
          <a:p>
            <a:pPr defTabSz="587929" eaLnBrk="0" hangingPunct="0">
              <a:lnSpc>
                <a:spcPct val="85000"/>
              </a:lnSpc>
            </a:pPr>
            <a:r>
              <a:rPr lang="de-DE" sz="700" dirty="0">
                <a:solidFill>
                  <a:srgbClr val="000000"/>
                </a:solidFill>
                <a:latin typeface="Arial" charset="0"/>
                <a:ea typeface="MS PGothic" pitchFamily="34" charset="-128"/>
              </a:rPr>
              <a:t>Page </a:t>
            </a:r>
            <a:fld id="{E68EC476-442B-4BB7-9603-F1440C241F3D}" type="slidenum">
              <a:rPr lang="de-DE" sz="700">
                <a:solidFill>
                  <a:srgbClr val="000000"/>
                </a:solidFill>
                <a:latin typeface="Arial" charset="0"/>
                <a:ea typeface="MS PGothic" pitchFamily="34" charset="-128"/>
              </a:rPr>
              <a:pPr defTabSz="587929" eaLnBrk="0" hangingPunct="0">
                <a:lnSpc>
                  <a:spcPct val="85000"/>
                </a:lnSpc>
              </a:pPr>
              <a:t>‹#›</a:t>
            </a:fld>
            <a:endParaRPr lang="en-GB" sz="700" dirty="0">
              <a:solidFill>
                <a:srgbClr val="000000"/>
              </a:solidFill>
              <a:latin typeface="Arial" charset="0"/>
              <a:ea typeface="MS PGothic" pitchFamily="34" charset="-128"/>
            </a:endParaRPr>
          </a:p>
        </p:txBody>
      </p:sp>
      <p:sp>
        <p:nvSpPr>
          <p:cNvPr id="1470549" name="Text Box 85"/>
          <p:cNvSpPr txBox="1">
            <a:spLocks noChangeArrowheads="1"/>
          </p:cNvSpPr>
          <p:nvPr/>
        </p:nvSpPr>
        <p:spPr bwMode="auto">
          <a:xfrm>
            <a:off x="652296" y="4843464"/>
            <a:ext cx="2099949" cy="197819"/>
          </a:xfrm>
          <a:prstGeom prst="rect">
            <a:avLst/>
          </a:prstGeom>
          <a:noFill/>
          <a:ln w="9525">
            <a:noFill/>
            <a:miter lim="800000"/>
            <a:headEnd/>
            <a:tailEnd/>
          </a:ln>
        </p:spPr>
        <p:txBody>
          <a:bodyPr wrap="none" lIns="58745" tIns="29373" rIns="58745" bIns="29373">
            <a:spAutoFit/>
          </a:bodyPr>
          <a:lstStyle/>
          <a:p>
            <a:pPr defTabSz="587929" eaLnBrk="0" hangingPunct="0"/>
            <a:r>
              <a:rPr lang="en-US" altLang="zh-CN" sz="900" b="1" dirty="0">
                <a:solidFill>
                  <a:srgbClr val="000000"/>
                </a:solidFill>
                <a:latin typeface="Arial" charset="0"/>
                <a:ea typeface="MS PGothic" pitchFamily="34" charset="-128"/>
              </a:rPr>
              <a:t>HUAWEI TECHNOLOGIES CO., LTD.</a:t>
            </a:r>
          </a:p>
        </p:txBody>
      </p:sp>
      <p:pic>
        <p:nvPicPr>
          <p:cNvPr id="1470551" name="Picture 87" descr="图片3副本"/>
          <p:cNvPicPr>
            <a:picLocks noChangeAspect="1" noChangeArrowheads="1"/>
          </p:cNvPicPr>
          <p:nvPr/>
        </p:nvPicPr>
        <p:blipFill>
          <a:blip r:embed="rId15" cstate="print"/>
          <a:srcRect/>
          <a:stretch>
            <a:fillRect/>
          </a:stretch>
        </p:blipFill>
        <p:spPr bwMode="auto">
          <a:xfrm>
            <a:off x="7634687" y="4789889"/>
            <a:ext cx="971297" cy="230981"/>
          </a:xfrm>
          <a:prstGeom prst="rect">
            <a:avLst/>
          </a:prstGeom>
          <a:noFill/>
        </p:spPr>
      </p:pic>
      <p:sp>
        <p:nvSpPr>
          <p:cNvPr id="1470552" name="Rectangle 88"/>
          <p:cNvSpPr>
            <a:spLocks noGrp="1" noChangeArrowheads="1"/>
          </p:cNvSpPr>
          <p:nvPr>
            <p:ph type="title"/>
          </p:nvPr>
        </p:nvSpPr>
        <p:spPr bwMode="auto">
          <a:xfrm>
            <a:off x="585635" y="205978"/>
            <a:ext cx="8229838" cy="857250"/>
          </a:xfrm>
          <a:prstGeom prst="rect">
            <a:avLst/>
          </a:prstGeom>
          <a:noFill/>
          <a:ln w="9525" algn="ctr">
            <a:noFill/>
            <a:miter lim="800000"/>
            <a:headEnd/>
            <a:tailEnd/>
          </a:ln>
          <a:effectLst/>
        </p:spPr>
        <p:txBody>
          <a:bodyPr vert="horz" wrap="square" lIns="68552" tIns="34276" rIns="68552" bIns="34276"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585635" y="1200151"/>
            <a:ext cx="8229838" cy="3394472"/>
          </a:xfrm>
          <a:prstGeom prst="rect">
            <a:avLst/>
          </a:prstGeom>
          <a:noFill/>
          <a:ln w="9525" algn="ctr">
            <a:noFill/>
            <a:miter lim="800000"/>
            <a:headEnd/>
            <a:tailEnd/>
          </a:ln>
          <a:effectLst/>
        </p:spPr>
        <p:txBody>
          <a:bodyPr vert="horz" wrap="square" lIns="68552" tIns="34276" rIns="68552" bIns="3427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p:nvSpPr>
        <p:spPr bwMode="auto">
          <a:xfrm>
            <a:off x="-1844988" y="396479"/>
            <a:ext cx="1844988" cy="3980259"/>
          </a:xfrm>
          <a:prstGeom prst="rect">
            <a:avLst/>
          </a:prstGeom>
          <a:noFill/>
          <a:ln w="9525">
            <a:noFill/>
            <a:miter lim="800000"/>
            <a:headEnd/>
            <a:tailEnd/>
          </a:ln>
          <a:effectLst/>
        </p:spPr>
        <p:txBody>
          <a:bodyPr lIns="65822" tIns="32911" rIns="65822" bIns="32911"/>
          <a:lstStyle/>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英文标题</a:t>
            </a:r>
            <a:r>
              <a:rPr lang="en-US" altLang="zh-CN" sz="900" dirty="0">
                <a:solidFill>
                  <a:srgbClr val="F8F8F8"/>
                </a:solidFill>
                <a:latin typeface="Arial" charset="0"/>
                <a:ea typeface="华文细黑" pitchFamily="2" charset="-122"/>
                <a:cs typeface="SimSun" pitchFamily="2" charset="-122"/>
              </a:rPr>
              <a:t>:32-35pt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 R153 G0 B0</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内部使用字体 </a:t>
            </a:r>
            <a:r>
              <a:rPr lang="en-US" altLang="zh-CN" sz="900" dirty="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rgbClr val="990000"/>
              </a:buClr>
            </a:pPr>
            <a:r>
              <a:rPr lang="en-US" altLang="zh-CN" sz="900" dirty="0" err="1">
                <a:solidFill>
                  <a:srgbClr val="F8F8F8"/>
                </a:solidFill>
                <a:latin typeface="FrutigerNext LT Medium" pitchFamily="34" charset="0"/>
                <a:ea typeface="华文细黑" pitchFamily="2" charset="-122"/>
                <a:cs typeface="SimSun" pitchFamily="2" charset="-122"/>
              </a:rPr>
              <a:t>FrutigerNext</a:t>
            </a:r>
            <a:r>
              <a:rPr lang="en-US" altLang="zh-CN" sz="900" dirty="0">
                <a:solidFill>
                  <a:srgbClr val="F8F8F8"/>
                </a:solidFill>
                <a:latin typeface="FrutigerNext LT Medium" pitchFamily="34" charset="0"/>
                <a:ea typeface="华文细黑" pitchFamily="2" charset="-122"/>
                <a:cs typeface="SimSun" pitchFamily="2" charset="-122"/>
              </a:rPr>
              <a:t> LT Medium</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外部使用字体 </a:t>
            </a:r>
            <a:r>
              <a:rPr lang="en-US" altLang="zh-CN" sz="900" dirty="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rgbClr val="990000"/>
              </a:buClr>
            </a:pPr>
            <a:endParaRPr lang="en-US" altLang="zh-CN"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中文标题</a:t>
            </a:r>
            <a:r>
              <a:rPr lang="en-US" altLang="zh-CN" sz="900" dirty="0">
                <a:solidFill>
                  <a:srgbClr val="F8F8F8"/>
                </a:solidFill>
                <a:latin typeface="Arial" charset="0"/>
                <a:ea typeface="华文细黑" pitchFamily="2" charset="-122"/>
                <a:cs typeface="SimSun" pitchFamily="2" charset="-122"/>
              </a:rPr>
              <a:t>:30-32pt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 R153 G0 B0</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字体</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黑体</a:t>
            </a: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endParaRPr lang="zh-CN" altLang="en-US"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英文正文</a:t>
            </a:r>
            <a:r>
              <a:rPr lang="en-US" altLang="zh-CN" sz="900" dirty="0">
                <a:solidFill>
                  <a:srgbClr val="F8F8F8"/>
                </a:solidFill>
                <a:latin typeface="Arial" charset="0"/>
                <a:ea typeface="华文细黑" pitchFamily="2" charset="-122"/>
                <a:cs typeface="SimSun" pitchFamily="2" charset="-122"/>
              </a:rPr>
              <a:t>:20-22pt</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子目录 </a:t>
            </a:r>
            <a:r>
              <a:rPr lang="en-US" altLang="zh-CN" sz="900" dirty="0">
                <a:solidFill>
                  <a:srgbClr val="F8F8F8"/>
                </a:solidFill>
                <a:latin typeface="Arial" charset="0"/>
                <a:ea typeface="华文细黑" pitchFamily="2" charset="-122"/>
                <a:cs typeface="SimSun" pitchFamily="2" charset="-122"/>
              </a:rPr>
              <a:t>(2-5</a:t>
            </a:r>
            <a:r>
              <a:rPr lang="zh-CN" altLang="en-US" sz="900" dirty="0">
                <a:solidFill>
                  <a:srgbClr val="F8F8F8"/>
                </a:solidFill>
                <a:latin typeface="Arial" charset="0"/>
                <a:ea typeface="华文细黑" pitchFamily="2" charset="-122"/>
                <a:cs typeface="SimSun" pitchFamily="2" charset="-122"/>
              </a:rPr>
              <a:t>级</a:t>
            </a:r>
            <a:r>
              <a:rPr lang="en-US" altLang="zh-CN" sz="900" dirty="0">
                <a:solidFill>
                  <a:srgbClr val="F8F8F8"/>
                </a:solidFill>
                <a:latin typeface="Arial" charset="0"/>
                <a:ea typeface="华文细黑" pitchFamily="2" charset="-122"/>
                <a:cs typeface="SimSun" pitchFamily="2" charset="-122"/>
              </a:rPr>
              <a:t>) :18pt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黑色</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内部使用字体 </a:t>
            </a:r>
            <a:r>
              <a:rPr lang="en-US" altLang="zh-CN" sz="900" dirty="0">
                <a:solidFill>
                  <a:srgbClr val="F8F8F8"/>
                </a:solidFill>
                <a:latin typeface="FrutigerNext LT Medium" pitchFamily="34" charset="0"/>
                <a:ea typeface="华文细黑" pitchFamily="2" charset="-122"/>
                <a:cs typeface="SimSun" pitchFamily="2" charset="-122"/>
              </a:rPr>
              <a:t>:</a:t>
            </a:r>
          </a:p>
          <a:p>
            <a:pPr marL="257070" indent="-257070" algn="r">
              <a:lnSpc>
                <a:spcPct val="125000"/>
              </a:lnSpc>
              <a:spcBef>
                <a:spcPct val="20000"/>
              </a:spcBef>
              <a:buClr>
                <a:srgbClr val="990000"/>
              </a:buClr>
            </a:pPr>
            <a:r>
              <a:rPr lang="en-US" altLang="zh-CN" sz="900" dirty="0" err="1">
                <a:solidFill>
                  <a:srgbClr val="F8F8F8"/>
                </a:solidFill>
                <a:latin typeface="FrutigerNext LT Medium" pitchFamily="34" charset="0"/>
                <a:ea typeface="华文细黑" pitchFamily="2" charset="-122"/>
                <a:cs typeface="SimSun" pitchFamily="2" charset="-122"/>
              </a:rPr>
              <a:t>FrutigerNext</a:t>
            </a:r>
            <a:r>
              <a:rPr lang="en-US" altLang="zh-CN" sz="900" dirty="0">
                <a:solidFill>
                  <a:srgbClr val="F8F8F8"/>
                </a:solidFill>
                <a:latin typeface="FrutigerNext LT Medium" pitchFamily="34" charset="0"/>
                <a:ea typeface="华文细黑" pitchFamily="2" charset="-122"/>
                <a:cs typeface="SimSun" pitchFamily="2" charset="-122"/>
              </a:rPr>
              <a:t> LT Regular</a:t>
            </a:r>
          </a:p>
          <a:p>
            <a:pPr marL="257070" indent="-257070" algn="r">
              <a:lnSpc>
                <a:spcPct val="125000"/>
              </a:lnSpc>
              <a:spcBef>
                <a:spcPct val="20000"/>
              </a:spcBef>
              <a:buClr>
                <a:srgbClr val="990000"/>
              </a:buClr>
            </a:pPr>
            <a:r>
              <a:rPr lang="zh-CN" altLang="en-US" sz="900" dirty="0">
                <a:solidFill>
                  <a:srgbClr val="F8F8F8"/>
                </a:solidFill>
                <a:latin typeface="FrutigerNext LT Medium" pitchFamily="34" charset="0"/>
                <a:ea typeface="华文细黑" pitchFamily="2" charset="-122"/>
                <a:cs typeface="SimSun" pitchFamily="2" charset="-122"/>
              </a:rPr>
              <a:t>外部使用字体 </a:t>
            </a:r>
            <a:r>
              <a:rPr lang="en-US" altLang="zh-CN" sz="900" dirty="0">
                <a:solidFill>
                  <a:srgbClr val="F8F8F8"/>
                </a:solidFill>
                <a:latin typeface="FrutigerNext LT Medium" pitchFamily="34" charset="0"/>
                <a:ea typeface="华文细黑" pitchFamily="2" charset="-122"/>
                <a:cs typeface="SimSun" pitchFamily="2" charset="-122"/>
              </a:rPr>
              <a:t>: Arial</a:t>
            </a:r>
          </a:p>
          <a:p>
            <a:pPr marL="257070" indent="-257070" algn="r">
              <a:lnSpc>
                <a:spcPct val="75000"/>
              </a:lnSpc>
              <a:spcBef>
                <a:spcPct val="20000"/>
              </a:spcBef>
              <a:buClr>
                <a:srgbClr val="990000"/>
              </a:buClr>
            </a:pPr>
            <a:endParaRPr lang="en-US" altLang="zh-CN" sz="900" dirty="0">
              <a:solidFill>
                <a:srgbClr val="F8F8F8"/>
              </a:solidFill>
              <a:latin typeface="Arial" charset="0"/>
              <a:ea typeface="华文细黑" pitchFamily="2" charset="-122"/>
              <a:cs typeface="SimSun" pitchFamily="2" charset="-122"/>
            </a:endParaRP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中文正文</a:t>
            </a:r>
            <a:r>
              <a:rPr lang="en-US" altLang="zh-CN" sz="900" dirty="0">
                <a:solidFill>
                  <a:srgbClr val="F8F8F8"/>
                </a:solidFill>
                <a:latin typeface="Arial" charset="0"/>
                <a:ea typeface="华文细黑" pitchFamily="2" charset="-122"/>
                <a:cs typeface="SimSun" pitchFamily="2" charset="-122"/>
              </a:rPr>
              <a:t>:18-20pt</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子目录</a:t>
            </a:r>
            <a:r>
              <a:rPr lang="en-US" altLang="zh-CN" sz="900" dirty="0">
                <a:solidFill>
                  <a:srgbClr val="F8F8F8"/>
                </a:solidFill>
                <a:latin typeface="Arial" charset="0"/>
                <a:ea typeface="华文细黑" pitchFamily="2" charset="-122"/>
                <a:cs typeface="SimSun" pitchFamily="2" charset="-122"/>
              </a:rPr>
              <a:t>(2-5</a:t>
            </a:r>
            <a:r>
              <a:rPr lang="zh-CN" altLang="en-US" sz="900" dirty="0">
                <a:solidFill>
                  <a:srgbClr val="F8F8F8"/>
                </a:solidFill>
                <a:latin typeface="Arial" charset="0"/>
                <a:ea typeface="华文细黑" pitchFamily="2" charset="-122"/>
                <a:cs typeface="SimSun" pitchFamily="2" charset="-122"/>
              </a:rPr>
              <a:t>级</a:t>
            </a:r>
            <a:r>
              <a:rPr lang="en-US" altLang="zh-CN" sz="900" dirty="0">
                <a:solidFill>
                  <a:srgbClr val="F8F8F8"/>
                </a:solidFill>
                <a:latin typeface="Arial" charset="0"/>
                <a:ea typeface="华文细黑" pitchFamily="2" charset="-122"/>
                <a:cs typeface="SimSun" pitchFamily="2" charset="-122"/>
              </a:rPr>
              <a:t>):18pt </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颜色</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黑色</a:t>
            </a:r>
          </a:p>
          <a:p>
            <a:pPr marL="257070" indent="-257070" algn="r">
              <a:lnSpc>
                <a:spcPct val="125000"/>
              </a:lnSpc>
              <a:spcBef>
                <a:spcPct val="20000"/>
              </a:spcBef>
              <a:buClr>
                <a:srgbClr val="990000"/>
              </a:buClr>
            </a:pPr>
            <a:r>
              <a:rPr lang="zh-CN" altLang="en-US" sz="900" dirty="0">
                <a:solidFill>
                  <a:srgbClr val="F8F8F8"/>
                </a:solidFill>
                <a:latin typeface="Arial" charset="0"/>
                <a:ea typeface="华文细黑" pitchFamily="2" charset="-122"/>
                <a:cs typeface="SimSun" pitchFamily="2" charset="-122"/>
              </a:rPr>
              <a:t>字体</a:t>
            </a:r>
            <a:r>
              <a:rPr lang="en-US" altLang="zh-CN" sz="900" dirty="0">
                <a:solidFill>
                  <a:srgbClr val="F8F8F8"/>
                </a:solidFill>
                <a:latin typeface="Arial" charset="0"/>
                <a:ea typeface="华文细黑" pitchFamily="2" charset="-122"/>
                <a:cs typeface="SimSun" pitchFamily="2" charset="-122"/>
              </a:rPr>
              <a:t>:</a:t>
            </a:r>
            <a:r>
              <a:rPr lang="zh-CN" altLang="en-US" sz="900" dirty="0">
                <a:solidFill>
                  <a:srgbClr val="F8F8F8"/>
                </a:solidFill>
                <a:latin typeface="Arial" charset="0"/>
                <a:ea typeface="华文细黑" pitchFamily="2" charset="-122"/>
                <a:cs typeface="SimSun" pitchFamily="2" charset="-122"/>
              </a:rPr>
              <a:t>细黑体 </a:t>
            </a:r>
            <a:endParaRPr lang="zh-CN" altLang="en-US" sz="900" dirty="0">
              <a:solidFill>
                <a:srgbClr val="080808"/>
              </a:solidFill>
              <a:latin typeface="Arial" charset="0"/>
              <a:ea typeface="华文细黑" pitchFamily="2" charset="-122"/>
              <a:cs typeface="SimSun" pitchFamily="2" charset="-122"/>
            </a:endParaRPr>
          </a:p>
        </p:txBody>
      </p:sp>
      <p:sp>
        <p:nvSpPr>
          <p:cNvPr id="1470603" name="Rectangle 139"/>
          <p:cNvSpPr>
            <a:spLocks noChangeArrowheads="1"/>
          </p:cNvSpPr>
          <p:nvPr/>
        </p:nvSpPr>
        <p:spPr bwMode="auto">
          <a:xfrm>
            <a:off x="9268988" y="4085451"/>
            <a:ext cx="920113" cy="238486"/>
          </a:xfrm>
          <a:prstGeom prst="rect">
            <a:avLst/>
          </a:prstGeom>
          <a:solidFill>
            <a:srgbClr val="F8F8F8"/>
          </a:solidFill>
          <a:ln w="9525" algn="ctr">
            <a:noFill/>
            <a:miter lim="800000"/>
            <a:headEnd/>
            <a:tailEnd/>
          </a:ln>
          <a:effectLst/>
        </p:spPr>
        <p:txBody>
          <a:bodyPr lIns="68540" tIns="34270" rIns="68540" bIns="34270" anchor="ctr">
            <a:spAutoFit/>
          </a:bodyPr>
          <a:lstStyle/>
          <a:p>
            <a:pPr algn="ctr" defTabSz="658147" eaLnBrk="0" hangingPunct="0"/>
            <a:endParaRPr lang="zh-CN" altLang="zh-CN" sz="1100" dirty="0">
              <a:solidFill>
                <a:srgbClr val="000000"/>
              </a:solidFill>
              <a:latin typeface="FrutigerNext LT Regular" pitchFamily="34" charset="0"/>
              <a:ea typeface="MS PGothic" pitchFamily="34" charset="-128"/>
            </a:endParaRPr>
          </a:p>
        </p:txBody>
      </p:sp>
      <p:grpSp>
        <p:nvGrpSpPr>
          <p:cNvPr id="3" name="Group 140"/>
          <p:cNvGrpSpPr>
            <a:grpSpLocks/>
          </p:cNvGrpSpPr>
          <p:nvPr/>
        </p:nvGrpSpPr>
        <p:grpSpPr bwMode="auto">
          <a:xfrm>
            <a:off x="9352305" y="3958832"/>
            <a:ext cx="741566" cy="138113"/>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4" name="Group 145"/>
          <p:cNvGrpSpPr>
            <a:grpSpLocks/>
          </p:cNvGrpSpPr>
          <p:nvPr/>
        </p:nvGrpSpPr>
        <p:grpSpPr bwMode="auto">
          <a:xfrm>
            <a:off x="9352305" y="4652965"/>
            <a:ext cx="741566" cy="136922"/>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5" name="Group 150"/>
          <p:cNvGrpSpPr>
            <a:grpSpLocks/>
          </p:cNvGrpSpPr>
          <p:nvPr/>
        </p:nvGrpSpPr>
        <p:grpSpPr bwMode="auto">
          <a:xfrm>
            <a:off x="9352305" y="4837510"/>
            <a:ext cx="741566" cy="136922"/>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6" name="Group 155"/>
          <p:cNvGrpSpPr>
            <a:grpSpLocks/>
          </p:cNvGrpSpPr>
          <p:nvPr/>
        </p:nvGrpSpPr>
        <p:grpSpPr bwMode="auto">
          <a:xfrm>
            <a:off x="9352305" y="4145758"/>
            <a:ext cx="741566" cy="136922"/>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7" name="Group 160"/>
          <p:cNvGrpSpPr>
            <a:grpSpLocks/>
          </p:cNvGrpSpPr>
          <p:nvPr/>
        </p:nvGrpSpPr>
        <p:grpSpPr bwMode="auto">
          <a:xfrm>
            <a:off x="9352305" y="4468417"/>
            <a:ext cx="741566" cy="136922"/>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8" name="Group 165"/>
          <p:cNvGrpSpPr>
            <a:grpSpLocks/>
          </p:cNvGrpSpPr>
          <p:nvPr/>
        </p:nvGrpSpPr>
        <p:grpSpPr bwMode="auto">
          <a:xfrm>
            <a:off x="9352305" y="5023249"/>
            <a:ext cx="741566" cy="136922"/>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9" name="Group 170"/>
          <p:cNvGrpSpPr>
            <a:grpSpLocks/>
          </p:cNvGrpSpPr>
          <p:nvPr/>
        </p:nvGrpSpPr>
        <p:grpSpPr bwMode="auto">
          <a:xfrm>
            <a:off x="9352305" y="3774285"/>
            <a:ext cx="741566" cy="138113"/>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10" name="Group 175"/>
          <p:cNvGrpSpPr>
            <a:grpSpLocks/>
          </p:cNvGrpSpPr>
          <p:nvPr/>
        </p:nvGrpSpPr>
        <p:grpSpPr bwMode="auto">
          <a:xfrm>
            <a:off x="9352305" y="3450433"/>
            <a:ext cx="741566" cy="136922"/>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grpSp>
        <p:nvGrpSpPr>
          <p:cNvPr id="11" name="Group 180"/>
          <p:cNvGrpSpPr>
            <a:grpSpLocks/>
          </p:cNvGrpSpPr>
          <p:nvPr/>
        </p:nvGrpSpPr>
        <p:grpSpPr bwMode="auto">
          <a:xfrm>
            <a:off x="9352305" y="3265888"/>
            <a:ext cx="741566" cy="138113"/>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b="1">
                <a:solidFill>
                  <a:srgbClr val="000000"/>
                </a:solidFill>
                <a:latin typeface="Arial" charset="0"/>
              </a:endParaRPr>
            </a:p>
          </p:txBody>
        </p:sp>
      </p:grpSp>
      <p:sp>
        <p:nvSpPr>
          <p:cNvPr id="1470649" name="Rectangle 185"/>
          <p:cNvSpPr>
            <a:spLocks noChangeArrowheads="1"/>
          </p:cNvSpPr>
          <p:nvPr/>
        </p:nvSpPr>
        <p:spPr bwMode="auto">
          <a:xfrm>
            <a:off x="9199945" y="1697831"/>
            <a:ext cx="1051048" cy="1990725"/>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配色参考方案：</a:t>
            </a:r>
          </a:p>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p:nvSpPr>
        <p:spPr bwMode="auto">
          <a:xfrm>
            <a:off x="9199945" y="-46435"/>
            <a:ext cx="1051048" cy="628651"/>
          </a:xfrm>
          <a:prstGeom prst="rect">
            <a:avLst/>
          </a:prstGeom>
          <a:noFill/>
          <a:ln w="9525">
            <a:noFill/>
            <a:miter lim="800000"/>
            <a:headEnd/>
            <a:tailEnd/>
          </a:ln>
          <a:effectLst/>
        </p:spPr>
        <p:txBody>
          <a:bodyPr lIns="65822" tIns="32911" rIns="65822" bIns="32911"/>
          <a:lstStyle/>
          <a:p>
            <a:pPr marL="257070" indent="-257070">
              <a:lnSpc>
                <a:spcPct val="120000"/>
              </a:lnSpc>
              <a:spcBef>
                <a:spcPct val="20000"/>
              </a:spcBef>
              <a:buClr>
                <a:srgbClr val="990000"/>
              </a:buClr>
            </a:pPr>
            <a:r>
              <a:rPr lang="zh-CN" altLang="en-US" sz="90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900" dirty="0">
                <a:solidFill>
                  <a:srgbClr val="F8F8F8"/>
                </a:solidFill>
                <a:latin typeface="华文细黑" pitchFamily="2" charset="-122"/>
                <a:ea typeface="华文细黑" pitchFamily="2" charset="-122"/>
                <a:cs typeface="SimSun" pitchFamily="2" charset="-122"/>
              </a:rPr>
              <a:t>.</a:t>
            </a:r>
          </a:p>
        </p:txBody>
      </p:sp>
    </p:spTree>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hf sldNum="0" hdr="0" ftr="0"/>
  <p:txStyles>
    <p:titleStyle>
      <a:lvl1pPr algn="l" rtl="0" eaLnBrk="1" fontAlgn="base" hangingPunct="1">
        <a:spcBef>
          <a:spcPct val="0"/>
        </a:spcBef>
        <a:spcAft>
          <a:spcPct val="0"/>
        </a:spcAft>
        <a:defRPr sz="2400" b="1">
          <a:solidFill>
            <a:srgbClr val="990000"/>
          </a:solidFill>
          <a:latin typeface="+mj-lt"/>
          <a:ea typeface="+mj-ea"/>
          <a:cs typeface="+mj-cs"/>
        </a:defRPr>
      </a:lvl1pPr>
      <a:lvl2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5pPr>
      <a:lvl6pPr marL="342761"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6pPr>
      <a:lvl7pPr marL="68552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7pPr>
      <a:lvl8pPr marL="102828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8pPr>
      <a:lvl9pPr marL="137104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SimSun" pitchFamily="2" charset="-122"/>
        </a:defRPr>
      </a:lvl9pPr>
    </p:titleStyle>
    <p:bodyStyle>
      <a:lvl1pPr marL="257070" indent="-257070" algn="l" rtl="0" eaLnBrk="1" fontAlgn="base" hangingPunct="1">
        <a:spcBef>
          <a:spcPct val="20000"/>
        </a:spcBef>
        <a:spcAft>
          <a:spcPct val="0"/>
        </a:spcAft>
        <a:buClr>
          <a:srgbClr val="990000"/>
        </a:buClr>
        <a:buChar char="•"/>
        <a:defRPr sz="1800" b="1">
          <a:solidFill>
            <a:schemeClr val="tx1"/>
          </a:solidFill>
          <a:latin typeface="+mn-lt"/>
          <a:ea typeface="+mn-ea"/>
          <a:cs typeface="+mn-cs"/>
        </a:defRPr>
      </a:lvl1pPr>
      <a:lvl2pPr marL="556985" indent="-214225" algn="l" rtl="0" eaLnBrk="1" fontAlgn="base" hangingPunct="1">
        <a:spcBef>
          <a:spcPct val="20000"/>
        </a:spcBef>
        <a:spcAft>
          <a:spcPct val="0"/>
        </a:spcAft>
        <a:buFont typeface="Arial" charset="0"/>
        <a:buChar char="›"/>
        <a:defRPr sz="1500">
          <a:solidFill>
            <a:schemeClr val="tx1"/>
          </a:solidFill>
          <a:latin typeface="+mn-lt"/>
          <a:ea typeface="+mn-ea"/>
          <a:cs typeface="+mn-cs"/>
        </a:defRPr>
      </a:lvl2pPr>
      <a:lvl3pPr marL="856900" indent="-17138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199660" indent="-171380" algn="l" rtl="0" eaLnBrk="1" fontAlgn="base" hangingPunct="1">
        <a:spcBef>
          <a:spcPct val="20000"/>
        </a:spcBef>
        <a:spcAft>
          <a:spcPct val="0"/>
        </a:spcAft>
        <a:buChar char="–"/>
        <a:defRPr sz="1200">
          <a:solidFill>
            <a:schemeClr val="tx1"/>
          </a:solidFill>
          <a:latin typeface="+mn-lt"/>
          <a:ea typeface="+mn-ea"/>
          <a:cs typeface="+mn-cs"/>
        </a:defRPr>
      </a:lvl4pPr>
      <a:lvl5pPr marL="154242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5pPr>
      <a:lvl6pPr marL="188518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794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070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46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520" rtl="0" eaLnBrk="1" latinLnBrk="0" hangingPunct="1">
        <a:defRPr sz="1300" kern="1200">
          <a:solidFill>
            <a:schemeClr val="tx1"/>
          </a:solidFill>
          <a:latin typeface="+mn-lt"/>
          <a:ea typeface="+mn-ea"/>
          <a:cs typeface="+mn-cs"/>
        </a:defRPr>
      </a:lvl1pPr>
      <a:lvl2pPr marL="342761" algn="l" defTabSz="685520" rtl="0" eaLnBrk="1" latinLnBrk="0" hangingPunct="1">
        <a:defRPr sz="1300" kern="1200">
          <a:solidFill>
            <a:schemeClr val="tx1"/>
          </a:solidFill>
          <a:latin typeface="+mn-lt"/>
          <a:ea typeface="+mn-ea"/>
          <a:cs typeface="+mn-cs"/>
        </a:defRPr>
      </a:lvl2pPr>
      <a:lvl3pPr marL="685520" algn="l" defTabSz="685520" rtl="0" eaLnBrk="1" latinLnBrk="0" hangingPunct="1">
        <a:defRPr sz="1300" kern="1200">
          <a:solidFill>
            <a:schemeClr val="tx1"/>
          </a:solidFill>
          <a:latin typeface="+mn-lt"/>
          <a:ea typeface="+mn-ea"/>
          <a:cs typeface="+mn-cs"/>
        </a:defRPr>
      </a:lvl3pPr>
      <a:lvl4pPr marL="1028280" algn="l" defTabSz="685520" rtl="0" eaLnBrk="1" latinLnBrk="0" hangingPunct="1">
        <a:defRPr sz="1300" kern="1200">
          <a:solidFill>
            <a:schemeClr val="tx1"/>
          </a:solidFill>
          <a:latin typeface="+mn-lt"/>
          <a:ea typeface="+mn-ea"/>
          <a:cs typeface="+mn-cs"/>
        </a:defRPr>
      </a:lvl4pPr>
      <a:lvl5pPr marL="1371040" algn="l" defTabSz="685520" rtl="0" eaLnBrk="1" latinLnBrk="0" hangingPunct="1">
        <a:defRPr sz="1300" kern="1200">
          <a:solidFill>
            <a:schemeClr val="tx1"/>
          </a:solidFill>
          <a:latin typeface="+mn-lt"/>
          <a:ea typeface="+mn-ea"/>
          <a:cs typeface="+mn-cs"/>
        </a:defRPr>
      </a:lvl5pPr>
      <a:lvl6pPr marL="1713800" algn="l" defTabSz="685520" rtl="0" eaLnBrk="1" latinLnBrk="0" hangingPunct="1">
        <a:defRPr sz="1300" kern="1200">
          <a:solidFill>
            <a:schemeClr val="tx1"/>
          </a:solidFill>
          <a:latin typeface="+mn-lt"/>
          <a:ea typeface="+mn-ea"/>
          <a:cs typeface="+mn-cs"/>
        </a:defRPr>
      </a:lvl6pPr>
      <a:lvl7pPr marL="2056560" algn="l" defTabSz="685520" rtl="0" eaLnBrk="1" latinLnBrk="0" hangingPunct="1">
        <a:defRPr sz="1300" kern="1200">
          <a:solidFill>
            <a:schemeClr val="tx1"/>
          </a:solidFill>
          <a:latin typeface="+mn-lt"/>
          <a:ea typeface="+mn-ea"/>
          <a:cs typeface="+mn-cs"/>
        </a:defRPr>
      </a:lvl7pPr>
      <a:lvl8pPr marL="2399320" algn="l" defTabSz="685520" rtl="0" eaLnBrk="1" latinLnBrk="0" hangingPunct="1">
        <a:defRPr sz="1300" kern="1200">
          <a:solidFill>
            <a:schemeClr val="tx1"/>
          </a:solidFill>
          <a:latin typeface="+mn-lt"/>
          <a:ea typeface="+mn-ea"/>
          <a:cs typeface="+mn-cs"/>
        </a:defRPr>
      </a:lvl8pPr>
      <a:lvl9pPr marL="2742079" algn="l" defTabSz="685520" rtl="0" eaLnBrk="1" latinLnBrk="0" hangingPunct="1">
        <a:defRPr sz="13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751" name="Picture 79" descr="dd"/>
          <p:cNvPicPr>
            <a:picLocks noChangeAspect="1" noChangeArrowheads="1"/>
          </p:cNvPicPr>
          <p:nvPr/>
        </p:nvPicPr>
        <p:blipFill>
          <a:blip r:embed="rId13" cstate="print"/>
          <a:srcRect/>
          <a:stretch>
            <a:fillRect/>
          </a:stretch>
        </p:blipFill>
        <p:spPr bwMode="auto">
          <a:xfrm>
            <a:off x="0" y="4668442"/>
            <a:ext cx="9150350" cy="477440"/>
          </a:xfrm>
          <a:prstGeom prst="rect">
            <a:avLst/>
          </a:prstGeom>
          <a:noFill/>
          <a:ln w="9525">
            <a:noFill/>
            <a:miter lim="800000"/>
            <a:headEnd/>
            <a:tailEnd/>
          </a:ln>
        </p:spPr>
      </p:pic>
      <p:sp>
        <p:nvSpPr>
          <p:cNvPr id="28680" name="Text Box 8"/>
          <p:cNvSpPr txBox="1">
            <a:spLocks noChangeArrowheads="1"/>
          </p:cNvSpPr>
          <p:nvPr/>
        </p:nvSpPr>
        <p:spPr bwMode="auto">
          <a:xfrm>
            <a:off x="652467" y="4829175"/>
            <a:ext cx="2761200" cy="265552"/>
          </a:xfrm>
          <a:prstGeom prst="rect">
            <a:avLst/>
          </a:prstGeom>
          <a:noFill/>
          <a:ln w="9525">
            <a:noFill/>
            <a:miter lim="800000"/>
            <a:headEnd/>
            <a:tailEnd/>
          </a:ln>
        </p:spPr>
        <p:txBody>
          <a:bodyPr wrap="none" lIns="80103" tIns="40052" rIns="80103" bIns="40052">
            <a:spAutoFit/>
          </a:bodyPr>
          <a:lstStyle/>
          <a:p>
            <a:pPr defTabSz="801481" eaLnBrk="0" hangingPunct="0"/>
            <a:r>
              <a:rPr lang="en-US" altLang="zh-CN" sz="1200" dirty="0">
                <a:solidFill>
                  <a:srgbClr val="000000"/>
                </a:solidFill>
                <a:latin typeface="FrutigerNext LT Bold" pitchFamily="1" charset="0"/>
                <a:ea typeface="ＭＳ Ｐゴシック" pitchFamily="34" charset="-128"/>
              </a:rPr>
              <a:t>HUAWEI TECHNOLOGIES CO., LTD.</a:t>
            </a:r>
            <a:endParaRPr lang="en-US" altLang="zh-CN" sz="2200" dirty="0">
              <a:solidFill>
                <a:srgbClr val="000000"/>
              </a:solidFill>
              <a:latin typeface="Arial" charset="0"/>
              <a:ea typeface="ＭＳ Ｐゴシック" pitchFamily="34" charset="-128"/>
            </a:endParaRPr>
          </a:p>
        </p:txBody>
      </p:sp>
      <p:pic>
        <p:nvPicPr>
          <p:cNvPr id="28681" name="Picture 9" descr="8"/>
          <p:cNvPicPr>
            <a:picLocks noChangeAspect="1" noChangeArrowheads="1"/>
          </p:cNvPicPr>
          <p:nvPr/>
        </p:nvPicPr>
        <p:blipFill>
          <a:blip r:embed="rId14" cstate="print"/>
          <a:srcRect/>
          <a:stretch>
            <a:fillRect/>
          </a:stretch>
        </p:blipFill>
        <p:spPr bwMode="auto">
          <a:xfrm>
            <a:off x="7508884" y="4799415"/>
            <a:ext cx="1311275" cy="234553"/>
          </a:xfrm>
          <a:prstGeom prst="rect">
            <a:avLst/>
          </a:prstGeom>
          <a:noFill/>
        </p:spPr>
      </p:pic>
      <p:sp>
        <p:nvSpPr>
          <p:cNvPr id="28682" name="Rectangle 10"/>
          <p:cNvSpPr>
            <a:spLocks noGrp="1" noChangeArrowheads="1"/>
          </p:cNvSpPr>
          <p:nvPr>
            <p:ph type="dt" sz="half" idx="2"/>
          </p:nvPr>
        </p:nvSpPr>
        <p:spPr bwMode="auto">
          <a:xfrm>
            <a:off x="6361121" y="4867278"/>
            <a:ext cx="2097087" cy="34171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801481" eaLnBrk="0" hangingPunct="0">
              <a:lnSpc>
                <a:spcPct val="85000"/>
              </a:lnSpc>
              <a:defRPr sz="1200">
                <a:solidFill>
                  <a:schemeClr val="tx1"/>
                </a:solidFill>
                <a:latin typeface="FrutigerNext LT Bold" pitchFamily="1" charset="0"/>
              </a:defRPr>
            </a:lvl1pPr>
          </a:lstStyle>
          <a:p>
            <a:r>
              <a:rPr lang="de-DE">
                <a:solidFill>
                  <a:srgbClr val="000000"/>
                </a:solidFill>
                <a:ea typeface="ＭＳ Ｐゴシック" pitchFamily="34" charset="-128"/>
              </a:rPr>
              <a:t>Page </a:t>
            </a:r>
            <a:fld id="{EA2ED9EB-E98B-4EA1-92D6-3BEF7CD88926}" type="slidenum">
              <a:rPr lang="de-DE">
                <a:solidFill>
                  <a:srgbClr val="000000"/>
                </a:solidFill>
                <a:ea typeface="ＭＳ Ｐゴシック" pitchFamily="34" charset="-128"/>
              </a:rPr>
              <a:pPr/>
              <a:t>‹#›</a:t>
            </a:fld>
            <a:endParaRPr lang="en-GB">
              <a:solidFill>
                <a:srgbClr val="000000"/>
              </a:solidFill>
              <a:ea typeface="ＭＳ Ｐゴシック" pitchFamily="34" charset="-128"/>
            </a:endParaRPr>
          </a:p>
        </p:txBody>
      </p:sp>
      <p:sp>
        <p:nvSpPr>
          <p:cNvPr id="28685" name="Rectangle 13"/>
          <p:cNvSpPr>
            <a:spLocks noGrp="1" noChangeArrowheads="1"/>
          </p:cNvSpPr>
          <p:nvPr>
            <p:ph type="title"/>
          </p:nvPr>
        </p:nvSpPr>
        <p:spPr bwMode="auto">
          <a:xfrm>
            <a:off x="652463" y="322664"/>
            <a:ext cx="7745412" cy="653653"/>
          </a:xfrm>
          <a:prstGeom prst="rect">
            <a:avLst/>
          </a:prstGeom>
          <a:noFill/>
          <a:ln w="9525">
            <a:noFill/>
            <a:miter lim="800000"/>
            <a:headEnd/>
            <a:tailEnd/>
          </a:ln>
          <a:effectLst/>
        </p:spPr>
        <p:txBody>
          <a:bodyPr vert="horz" wrap="square" lIns="80118" tIns="40058" rIns="80118" bIns="40058"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2" y="4829175"/>
            <a:ext cx="1565938" cy="265514"/>
          </a:xfrm>
          <a:prstGeom prst="rect">
            <a:avLst/>
          </a:prstGeom>
          <a:noFill/>
          <a:ln w="9525" algn="ctr">
            <a:noFill/>
            <a:miter lim="800000"/>
            <a:headEnd/>
            <a:tailEnd/>
          </a:ln>
          <a:effectLst/>
        </p:spPr>
        <p:txBody>
          <a:bodyPr wrap="none" lIns="80072" tIns="40033" rIns="80072" bIns="40033">
            <a:spAutoFit/>
          </a:bodyPr>
          <a:lstStyle/>
          <a:p>
            <a:pPr defTabSz="801481" eaLnBrk="0" hangingPunct="0"/>
            <a:r>
              <a:rPr lang="en-US" altLang="zh-CN" sz="1200" dirty="0" err="1">
                <a:solidFill>
                  <a:srgbClr val="000000"/>
                </a:solidFill>
                <a:latin typeface="FrutigerNext LT Bold" pitchFamily="1" charset="0"/>
                <a:ea typeface="ＭＳ Ｐゴシック" pitchFamily="34" charset="-128"/>
              </a:rPr>
              <a:t>Huawei</a:t>
            </a:r>
            <a:r>
              <a:rPr lang="en-US" altLang="zh-CN" sz="1200" dirty="0">
                <a:solidFill>
                  <a:srgbClr val="000000"/>
                </a:solidFill>
                <a:latin typeface="FrutigerNext LT Bold" pitchFamily="1" charset="0"/>
                <a:ea typeface="ＭＳ Ｐゴシック" pitchFamily="34" charset="-128"/>
              </a:rPr>
              <a:t> Confidential </a:t>
            </a:r>
          </a:p>
        </p:txBody>
      </p:sp>
      <p:sp>
        <p:nvSpPr>
          <p:cNvPr id="28694" name="Rectangle 22"/>
          <p:cNvSpPr>
            <a:spLocks noChangeArrowheads="1"/>
          </p:cNvSpPr>
          <p:nvPr/>
        </p:nvSpPr>
        <p:spPr bwMode="auto">
          <a:xfrm>
            <a:off x="-1908173" y="396479"/>
            <a:ext cx="1844675" cy="3980259"/>
          </a:xfrm>
          <a:prstGeom prst="rect">
            <a:avLst/>
          </a:prstGeom>
          <a:noFill/>
          <a:ln w="9525">
            <a:noFill/>
            <a:miter lim="800000"/>
            <a:headEnd/>
            <a:tailEnd/>
          </a:ln>
          <a:effectLst/>
        </p:spPr>
        <p:txBody>
          <a:bodyPr lIns="80103" tIns="40052" rIns="80103" bIns="40052"/>
          <a:lstStyle/>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英文标题</a:t>
            </a:r>
            <a:r>
              <a:rPr lang="en-US" altLang="zh-CN" sz="1100" dirty="0">
                <a:solidFill>
                  <a:srgbClr val="FFFFFF"/>
                </a:solidFill>
                <a:latin typeface="Arial" charset="0"/>
                <a:ea typeface="华文细黑" pitchFamily="2" charset="-122"/>
              </a:rPr>
              <a:t>:32-35pt  </a:t>
            </a: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81">
              <a:lnSpc>
                <a:spcPct val="125000"/>
              </a:lnSpc>
              <a:buClr>
                <a:srgbClr val="777777"/>
              </a:buClr>
              <a:buSzPct val="60000"/>
              <a:buFont typeface="Wingdings" pitchFamily="2" charset="2"/>
              <a:buNone/>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Medium</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81">
              <a:lnSpc>
                <a:spcPct val="75000"/>
              </a:lnSpc>
              <a:buClr>
                <a:srgbClr val="777777"/>
              </a:buClr>
              <a:buSzPct val="60000"/>
              <a:buFont typeface="Wingdings" pitchFamily="2" charset="2"/>
              <a:buNone/>
            </a:pPr>
            <a:endParaRPr lang="en-US" altLang="zh-CN"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中文标题</a:t>
            </a:r>
            <a:r>
              <a:rPr lang="en-US" altLang="zh-CN" sz="1100" dirty="0">
                <a:solidFill>
                  <a:srgbClr val="FFFFFF"/>
                </a:solidFill>
                <a:latin typeface="Arial" charset="0"/>
                <a:ea typeface="华文细黑" pitchFamily="2" charset="-122"/>
              </a:rPr>
              <a:t>:30-32pt  </a:t>
            </a: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 R153 G0 B0</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黑体</a:t>
            </a:r>
          </a:p>
          <a:p>
            <a:pPr algn="r" defTabSz="801481">
              <a:lnSpc>
                <a:spcPct val="125000"/>
              </a:lnSpc>
              <a:buClr>
                <a:srgbClr val="777777"/>
              </a:buClr>
              <a:buSzPct val="60000"/>
              <a:buFont typeface="Wingdings" pitchFamily="2" charset="2"/>
              <a:buNone/>
            </a:pP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英文正文</a:t>
            </a:r>
            <a:r>
              <a:rPr lang="en-US" altLang="zh-CN" sz="1100" dirty="0">
                <a:solidFill>
                  <a:srgbClr val="FFFFFF"/>
                </a:solidFill>
                <a:latin typeface="Arial" charset="0"/>
                <a:ea typeface="华文细黑" pitchFamily="2" charset="-122"/>
              </a:rPr>
              <a:t>:20-22pt</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子目录 </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 :18pt  </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FrutigerNext LT Regular" pitchFamily="34" charset="0"/>
                <a:ea typeface="华文细黑" pitchFamily="2" charset="-122"/>
              </a:rPr>
              <a:t>内部使用字体 </a:t>
            </a:r>
            <a:r>
              <a:rPr lang="en-US" altLang="zh-CN" sz="1100" dirty="0">
                <a:solidFill>
                  <a:srgbClr val="FFFFFF"/>
                </a:solidFill>
                <a:latin typeface="FrutigerNext LT Regular" pitchFamily="34" charset="0"/>
                <a:ea typeface="华文细黑" pitchFamily="2" charset="-122"/>
              </a:rPr>
              <a:t>:</a:t>
            </a:r>
          </a:p>
          <a:p>
            <a:pPr algn="r" defTabSz="801481">
              <a:lnSpc>
                <a:spcPct val="125000"/>
              </a:lnSpc>
              <a:buClr>
                <a:srgbClr val="777777"/>
              </a:buClr>
              <a:buSzPct val="60000"/>
              <a:buFont typeface="Wingdings" pitchFamily="2" charset="2"/>
              <a:buNone/>
            </a:pPr>
            <a:r>
              <a:rPr lang="en-US" altLang="zh-CN" sz="1100" dirty="0" err="1">
                <a:solidFill>
                  <a:srgbClr val="FFFFFF"/>
                </a:solidFill>
                <a:latin typeface="FrutigerNext LT Regular" pitchFamily="34" charset="0"/>
                <a:ea typeface="华文细黑" pitchFamily="2" charset="-122"/>
              </a:rPr>
              <a:t>FrutigerNext</a:t>
            </a:r>
            <a:r>
              <a:rPr lang="en-US" altLang="zh-CN" sz="1100" dirty="0">
                <a:solidFill>
                  <a:srgbClr val="FFFFFF"/>
                </a:solidFill>
                <a:latin typeface="FrutigerNext LT Regular" pitchFamily="34" charset="0"/>
                <a:ea typeface="华文细黑" pitchFamily="2" charset="-122"/>
              </a:rPr>
              <a:t> LT Regular</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FrutigerNext LT Regular" pitchFamily="34" charset="0"/>
                <a:ea typeface="华文细黑" pitchFamily="2" charset="-122"/>
              </a:rPr>
              <a:t>外部使用字体 </a:t>
            </a:r>
            <a:r>
              <a:rPr lang="en-US" altLang="zh-CN" sz="1100" dirty="0">
                <a:solidFill>
                  <a:srgbClr val="FFFFFF"/>
                </a:solidFill>
                <a:latin typeface="FrutigerNext LT Regular" pitchFamily="34" charset="0"/>
                <a:ea typeface="华文细黑" pitchFamily="2" charset="-122"/>
              </a:rPr>
              <a:t>: Arial</a:t>
            </a:r>
          </a:p>
          <a:p>
            <a:pPr algn="r" defTabSz="801481">
              <a:lnSpc>
                <a:spcPct val="75000"/>
              </a:lnSpc>
              <a:buClr>
                <a:srgbClr val="777777"/>
              </a:buClr>
              <a:buSzPct val="60000"/>
              <a:buFont typeface="Wingdings" pitchFamily="2" charset="2"/>
              <a:buNone/>
            </a:pPr>
            <a:endParaRPr lang="en-US" altLang="zh-CN"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中文正文</a:t>
            </a:r>
            <a:r>
              <a:rPr lang="en-US" altLang="zh-CN" sz="1100" dirty="0">
                <a:solidFill>
                  <a:srgbClr val="FFFFFF"/>
                </a:solidFill>
                <a:latin typeface="Arial" charset="0"/>
                <a:ea typeface="华文细黑" pitchFamily="2" charset="-122"/>
              </a:rPr>
              <a:t>:18-20pt</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子目录</a:t>
            </a:r>
            <a:r>
              <a:rPr lang="en-US" altLang="zh-CN" sz="1100" dirty="0">
                <a:solidFill>
                  <a:srgbClr val="FFFFFF"/>
                </a:solidFill>
                <a:latin typeface="Arial" charset="0"/>
                <a:ea typeface="华文细黑" pitchFamily="2" charset="-122"/>
              </a:rPr>
              <a:t>(2-5</a:t>
            </a:r>
            <a:r>
              <a:rPr lang="zh-CN" altLang="en-US" sz="1100" dirty="0">
                <a:solidFill>
                  <a:srgbClr val="FFFFFF"/>
                </a:solidFill>
                <a:latin typeface="Arial" charset="0"/>
                <a:ea typeface="华文细黑" pitchFamily="2" charset="-122"/>
              </a:rPr>
              <a:t>级</a:t>
            </a:r>
            <a:r>
              <a:rPr lang="en-US" altLang="zh-CN" sz="1100" dirty="0">
                <a:solidFill>
                  <a:srgbClr val="FFFFFF"/>
                </a:solidFill>
                <a:latin typeface="Arial" charset="0"/>
                <a:ea typeface="华文细黑" pitchFamily="2" charset="-122"/>
              </a:rPr>
              <a:t>):18pt </a:t>
            </a: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颜色</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黑色</a:t>
            </a:r>
          </a:p>
          <a:p>
            <a:pPr algn="r" defTabSz="801481">
              <a:lnSpc>
                <a:spcPct val="125000"/>
              </a:lnSpc>
              <a:buClr>
                <a:srgbClr val="777777"/>
              </a:buClr>
              <a:buSzPct val="60000"/>
              <a:buFont typeface="Wingdings" pitchFamily="2" charset="2"/>
              <a:buNone/>
            </a:pPr>
            <a:r>
              <a:rPr lang="zh-CN" altLang="en-US" sz="1100" dirty="0">
                <a:solidFill>
                  <a:srgbClr val="FFFFFF"/>
                </a:solidFill>
                <a:latin typeface="Arial" charset="0"/>
                <a:ea typeface="华文细黑" pitchFamily="2" charset="-122"/>
              </a:rPr>
              <a:t>字体</a:t>
            </a:r>
            <a:r>
              <a:rPr lang="en-US" altLang="zh-CN" sz="1100" dirty="0">
                <a:solidFill>
                  <a:srgbClr val="FFFFFF"/>
                </a:solidFill>
                <a:latin typeface="Arial" charset="0"/>
                <a:ea typeface="华文细黑" pitchFamily="2" charset="-122"/>
              </a:rPr>
              <a:t>:</a:t>
            </a:r>
            <a:r>
              <a:rPr lang="zh-CN" altLang="en-US" sz="1100" dirty="0">
                <a:solidFill>
                  <a:srgbClr val="FFFFFF"/>
                </a:solidFill>
                <a:latin typeface="Arial" charset="0"/>
                <a:ea typeface="华文细黑" pitchFamily="2" charset="-122"/>
              </a:rPr>
              <a:t>细黑体 </a:t>
            </a:r>
          </a:p>
          <a:p>
            <a:pPr algn="r" defTabSz="801481">
              <a:lnSpc>
                <a:spcPct val="125000"/>
              </a:lnSpc>
              <a:buClr>
                <a:srgbClr val="777777"/>
              </a:buClr>
              <a:buSzPct val="60000"/>
              <a:buFont typeface="Wingdings" pitchFamily="2" charset="2"/>
              <a:buNone/>
            </a:pP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zh-CN" altLang="en-US"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en-US" altLang="zh-CN"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en-US" altLang="zh-CN" sz="1100" dirty="0">
              <a:solidFill>
                <a:srgbClr val="FFFFFF"/>
              </a:solidFill>
              <a:latin typeface="Arial" charset="0"/>
              <a:ea typeface="华文细黑" pitchFamily="2" charset="-122"/>
            </a:endParaRPr>
          </a:p>
          <a:p>
            <a:pPr algn="r" defTabSz="801481">
              <a:lnSpc>
                <a:spcPct val="125000"/>
              </a:lnSpc>
              <a:buClr>
                <a:srgbClr val="777777"/>
              </a:buClr>
              <a:buSzPct val="60000"/>
              <a:buFont typeface="Wingdings" pitchFamily="2" charset="2"/>
              <a:buNone/>
            </a:pPr>
            <a:endParaRPr lang="zh-CN" altLang="en-US" sz="1100" dirty="0">
              <a:solidFill>
                <a:srgbClr val="000000"/>
              </a:solidFill>
              <a:latin typeface="Arial" charset="0"/>
              <a:ea typeface="华文细黑" pitchFamily="2" charset="-122"/>
            </a:endParaRPr>
          </a:p>
        </p:txBody>
      </p:sp>
      <p:sp>
        <p:nvSpPr>
          <p:cNvPr id="28734" name="Rectangle 62"/>
          <p:cNvSpPr>
            <a:spLocks noChangeArrowheads="1"/>
          </p:cNvSpPr>
          <p:nvPr/>
        </p:nvSpPr>
        <p:spPr bwMode="auto">
          <a:xfrm>
            <a:off x="9199572" y="1067993"/>
            <a:ext cx="1049337" cy="1503759"/>
          </a:xfrm>
          <a:prstGeom prst="rect">
            <a:avLst/>
          </a:prstGeom>
          <a:noFill/>
          <a:ln w="9525">
            <a:noFill/>
            <a:miter lim="800000"/>
            <a:headEnd/>
            <a:tailEnd/>
          </a:ln>
          <a:effectLst/>
        </p:spPr>
        <p:txBody>
          <a:bodyPr lIns="80103" tIns="40052" rIns="80103" bIns="40052"/>
          <a:lstStyle/>
          <a:p>
            <a:pPr defTabSz="801481">
              <a:lnSpc>
                <a:spcPct val="120000"/>
              </a:lnSpc>
              <a:buClr>
                <a:srgbClr val="777777"/>
              </a:buClr>
              <a:buSzPct val="60000"/>
              <a:buFont typeface="Wingdings" pitchFamily="2" charset="2"/>
              <a:buNone/>
            </a:pPr>
            <a:r>
              <a:rPr lang="zh-CN" altLang="en-US" sz="1100" dirty="0">
                <a:solidFill>
                  <a:srgbClr val="FFFFFF"/>
                </a:solidFill>
                <a:latin typeface="华文细黑" pitchFamily="2" charset="-122"/>
                <a:ea typeface="华文细黑" pitchFamily="2" charset="-122"/>
              </a:rPr>
              <a:t>配色参考方案：</a:t>
            </a:r>
          </a:p>
          <a:p>
            <a:pPr defTabSz="801481">
              <a:lnSpc>
                <a:spcPct val="120000"/>
              </a:lnSpc>
              <a:buClr>
                <a:srgbClr val="777777"/>
              </a:buClr>
              <a:buSzPct val="60000"/>
              <a:buFont typeface="Wingdings" pitchFamily="2" charset="2"/>
              <a:buNone/>
            </a:pPr>
            <a:r>
              <a:rPr lang="zh-CN" altLang="en-US" sz="1100" dirty="0">
                <a:solidFill>
                  <a:srgbClr val="FFFFFF"/>
                </a:solidFill>
                <a:latin typeface="华文细黑" pitchFamily="2" charset="-122"/>
                <a:ea typeface="华文细黑" pitchFamily="2" charset="-122"/>
              </a:rPr>
              <a:t>建议同一页面内不超过四种颜色，以下是</a:t>
            </a:r>
            <a:r>
              <a:rPr lang="en-US" altLang="zh-CN" sz="1100" dirty="0">
                <a:solidFill>
                  <a:srgbClr val="FFFFFF"/>
                </a:solidFill>
                <a:latin typeface="华文细黑" pitchFamily="2" charset="-122"/>
                <a:ea typeface="华文细黑" pitchFamily="2" charset="-122"/>
              </a:rPr>
              <a:t>13</a:t>
            </a:r>
            <a:r>
              <a:rPr lang="zh-CN" altLang="en-US" sz="1100" dirty="0">
                <a:solidFill>
                  <a:srgbClr val="FFFFFF"/>
                </a:solidFill>
                <a:latin typeface="华文细黑" pitchFamily="2" charset="-122"/>
                <a:ea typeface="华文细黑" pitchFamily="2" charset="-122"/>
              </a:rPr>
              <a:t>组配色方案，同一页面内只选择一组使用。（仅供参考）</a:t>
            </a:r>
          </a:p>
          <a:p>
            <a:pPr defTabSz="801481">
              <a:lnSpc>
                <a:spcPct val="125000"/>
              </a:lnSpc>
              <a:buClr>
                <a:srgbClr val="777777"/>
              </a:buClr>
              <a:buSzPct val="60000"/>
              <a:buFont typeface="Wingdings" pitchFamily="2" charset="2"/>
              <a:buNone/>
            </a:pPr>
            <a:endParaRPr lang="en-US" altLang="zh-CN" sz="1100" dirty="0">
              <a:solidFill>
                <a:srgbClr val="FFFFFF"/>
              </a:solidFill>
              <a:latin typeface="华文细黑" pitchFamily="2" charset="-122"/>
              <a:ea typeface="华文细黑" pitchFamily="2" charset="-122"/>
            </a:endParaRPr>
          </a:p>
          <a:p>
            <a:pPr defTabSz="801481">
              <a:lnSpc>
                <a:spcPct val="125000"/>
              </a:lnSpc>
              <a:buClr>
                <a:srgbClr val="777777"/>
              </a:buClr>
              <a:buSzPct val="60000"/>
              <a:buFont typeface="Wingdings" pitchFamily="2" charset="2"/>
              <a:buChar char="l"/>
            </a:pPr>
            <a:endParaRPr lang="en-US" altLang="zh-CN" sz="1100" dirty="0">
              <a:solidFill>
                <a:srgbClr val="FFFFFF"/>
              </a:solidFill>
              <a:latin typeface="华文细黑" pitchFamily="2" charset="-122"/>
              <a:ea typeface="华文细黑" pitchFamily="2" charset="-122"/>
            </a:endParaRPr>
          </a:p>
          <a:p>
            <a:pPr defTabSz="801481">
              <a:lnSpc>
                <a:spcPct val="125000"/>
              </a:lnSpc>
              <a:buClr>
                <a:srgbClr val="777777"/>
              </a:buClr>
              <a:buSzPct val="60000"/>
              <a:buFont typeface="Wingdings" pitchFamily="2" charset="2"/>
              <a:buChar char="l"/>
            </a:pPr>
            <a:endParaRPr lang="zh-CN" altLang="en-US" sz="110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9199572" y="-46432"/>
            <a:ext cx="1049337" cy="628651"/>
          </a:xfrm>
          <a:prstGeom prst="rect">
            <a:avLst/>
          </a:prstGeom>
          <a:noFill/>
          <a:ln w="9525">
            <a:noFill/>
            <a:miter lim="800000"/>
            <a:headEnd/>
            <a:tailEnd/>
          </a:ln>
          <a:effectLst/>
        </p:spPr>
        <p:txBody>
          <a:bodyPr lIns="80103" tIns="40052" rIns="80103" bIns="40052"/>
          <a:lstStyle/>
          <a:p>
            <a:pPr defTabSz="801481">
              <a:lnSpc>
                <a:spcPct val="120000"/>
              </a:lnSpc>
              <a:buClr>
                <a:srgbClr val="777777"/>
              </a:buClr>
              <a:buSzPct val="60000"/>
              <a:buFont typeface="Wingdings" pitchFamily="2" charset="2"/>
              <a:buNone/>
            </a:pPr>
            <a:r>
              <a:rPr lang="zh-CN" altLang="en-US" sz="1100" dirty="0">
                <a:solidFill>
                  <a:srgbClr val="FFFFFF"/>
                </a:solidFill>
                <a:latin typeface="华文细黑" pitchFamily="2" charset="-122"/>
                <a:ea typeface="华文细黑" pitchFamily="2" charset="-122"/>
              </a:rPr>
              <a:t>客户或者合作伙伴的标志放在右上角</a:t>
            </a:r>
            <a:r>
              <a:rPr lang="en-US" altLang="zh-CN" sz="1100" dirty="0">
                <a:solidFill>
                  <a:srgbClr val="FFFFFF"/>
                </a:solidFill>
                <a:latin typeface="华文细黑" pitchFamily="2" charset="-122"/>
                <a:ea typeface="华文细黑" pitchFamily="2" charset="-122"/>
              </a:rPr>
              <a:t>.</a:t>
            </a:r>
          </a:p>
          <a:p>
            <a:pPr defTabSz="801481">
              <a:lnSpc>
                <a:spcPct val="125000"/>
              </a:lnSpc>
              <a:buClr>
                <a:srgbClr val="777777"/>
              </a:buClr>
              <a:buSzPct val="60000"/>
              <a:buFont typeface="Wingdings" pitchFamily="2" charset="2"/>
              <a:buNone/>
            </a:pPr>
            <a:endParaRPr lang="en-US" altLang="zh-CN" sz="1100" dirty="0">
              <a:solidFill>
                <a:srgbClr val="FFFFFF"/>
              </a:solidFill>
              <a:latin typeface="华文细黑" pitchFamily="2" charset="-122"/>
              <a:ea typeface="华文细黑" pitchFamily="2" charset="-122"/>
            </a:endParaRPr>
          </a:p>
          <a:p>
            <a:pPr defTabSz="801481">
              <a:lnSpc>
                <a:spcPct val="125000"/>
              </a:lnSpc>
              <a:buClr>
                <a:srgbClr val="777777"/>
              </a:buClr>
              <a:buSzPct val="60000"/>
              <a:buFont typeface="Wingdings" pitchFamily="2" charset="2"/>
              <a:buChar char="l"/>
            </a:pPr>
            <a:endParaRPr lang="en-US" altLang="zh-CN" sz="1100" dirty="0">
              <a:solidFill>
                <a:srgbClr val="FFFFFF"/>
              </a:solidFill>
              <a:latin typeface="华文细黑" pitchFamily="2" charset="-122"/>
              <a:ea typeface="华文细黑" pitchFamily="2" charset="-122"/>
            </a:endParaRPr>
          </a:p>
          <a:p>
            <a:pPr defTabSz="801481">
              <a:lnSpc>
                <a:spcPct val="125000"/>
              </a:lnSpc>
              <a:buClr>
                <a:srgbClr val="777777"/>
              </a:buClr>
              <a:buSzPct val="60000"/>
              <a:buFont typeface="Wingdings" pitchFamily="2" charset="2"/>
              <a:buChar char="l"/>
            </a:pPr>
            <a:endParaRPr lang="zh-CN" altLang="en-US" sz="1100" dirty="0">
              <a:solidFill>
                <a:srgbClr val="FFFFFF"/>
              </a:solidFill>
              <a:latin typeface="华文细黑" pitchFamily="2" charset="-122"/>
              <a:ea typeface="华文细黑" pitchFamily="2" charset="-122"/>
            </a:endParaRPr>
          </a:p>
        </p:txBody>
      </p:sp>
      <p:sp>
        <p:nvSpPr>
          <p:cNvPr id="28740" name="Rectangle 68"/>
          <p:cNvSpPr>
            <a:spLocks noGrp="1" noChangeArrowheads="1"/>
          </p:cNvSpPr>
          <p:nvPr>
            <p:ph type="body" idx="1"/>
          </p:nvPr>
        </p:nvSpPr>
        <p:spPr bwMode="auto">
          <a:xfrm>
            <a:off x="652463" y="1231111"/>
            <a:ext cx="7929562" cy="3145631"/>
          </a:xfrm>
          <a:prstGeom prst="rect">
            <a:avLst/>
          </a:prstGeom>
          <a:noFill/>
          <a:ln w="9525">
            <a:noFill/>
            <a:miter lim="800000"/>
            <a:headEnd/>
            <a:tailEnd/>
          </a:ln>
          <a:effectLst/>
        </p:spPr>
        <p:txBody>
          <a:bodyPr vert="horz" wrap="square" lIns="80130" tIns="40066" rIns="80130" bIns="40066"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3" y="3726976"/>
            <a:ext cx="919162" cy="307736"/>
          </a:xfrm>
          <a:prstGeom prst="rect">
            <a:avLst/>
          </a:prstGeom>
          <a:solidFill>
            <a:schemeClr val="bg1"/>
          </a:solidFill>
          <a:ln w="9525" algn="ctr">
            <a:noFill/>
            <a:miter lim="800000"/>
            <a:headEnd/>
            <a:tailEnd/>
          </a:ln>
          <a:effectLst/>
        </p:spPr>
        <p:txBody>
          <a:bodyPr lIns="91402" tIns="45700" rIns="91402" bIns="45700" anchor="ctr">
            <a:spAutoFit/>
          </a:bodyPr>
          <a:lstStyle/>
          <a:p>
            <a:endParaRPr lang="zh-CN" altLang="en-US" sz="1400" dirty="0">
              <a:solidFill>
                <a:srgbClr val="FFFFFF"/>
              </a:solidFill>
              <a:latin typeface="FrutigerNext LT Regular" pitchFamily="34" charset="0"/>
              <a:ea typeface="ＭＳ Ｐゴシック" pitchFamily="34" charset="-128"/>
            </a:endParaRPr>
          </a:p>
        </p:txBody>
      </p:sp>
      <p:grpSp>
        <p:nvGrpSpPr>
          <p:cNvPr id="2" name="Group 81"/>
          <p:cNvGrpSpPr>
            <a:grpSpLocks/>
          </p:cNvGrpSpPr>
          <p:nvPr/>
        </p:nvGrpSpPr>
        <p:grpSpPr bwMode="auto">
          <a:xfrm>
            <a:off x="9355147" y="2842022"/>
            <a:ext cx="739775" cy="13692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3" name="Group 86"/>
          <p:cNvGrpSpPr>
            <a:grpSpLocks/>
          </p:cNvGrpSpPr>
          <p:nvPr/>
        </p:nvGrpSpPr>
        <p:grpSpPr bwMode="auto">
          <a:xfrm>
            <a:off x="9355147" y="3003949"/>
            <a:ext cx="739775" cy="13692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4" name="Group 91"/>
          <p:cNvGrpSpPr>
            <a:grpSpLocks/>
          </p:cNvGrpSpPr>
          <p:nvPr/>
        </p:nvGrpSpPr>
        <p:grpSpPr bwMode="auto">
          <a:xfrm>
            <a:off x="9355147" y="3165874"/>
            <a:ext cx="739775" cy="13692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5" name="Group 96"/>
          <p:cNvGrpSpPr>
            <a:grpSpLocks/>
          </p:cNvGrpSpPr>
          <p:nvPr/>
        </p:nvGrpSpPr>
        <p:grpSpPr bwMode="auto">
          <a:xfrm>
            <a:off x="9355147" y="2680097"/>
            <a:ext cx="739775" cy="141684"/>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6" name="Group 101"/>
          <p:cNvGrpSpPr>
            <a:grpSpLocks/>
          </p:cNvGrpSpPr>
          <p:nvPr/>
        </p:nvGrpSpPr>
        <p:grpSpPr bwMode="auto">
          <a:xfrm>
            <a:off x="9355147" y="3436147"/>
            <a:ext cx="739775" cy="136922"/>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7" name="Group 106"/>
          <p:cNvGrpSpPr>
            <a:grpSpLocks/>
          </p:cNvGrpSpPr>
          <p:nvPr/>
        </p:nvGrpSpPr>
        <p:grpSpPr bwMode="auto">
          <a:xfrm>
            <a:off x="9355147" y="3598072"/>
            <a:ext cx="739775" cy="136922"/>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8" name="Group 111"/>
          <p:cNvGrpSpPr>
            <a:grpSpLocks/>
          </p:cNvGrpSpPr>
          <p:nvPr/>
        </p:nvGrpSpPr>
        <p:grpSpPr bwMode="auto">
          <a:xfrm>
            <a:off x="9355147" y="3759997"/>
            <a:ext cx="739775" cy="136922"/>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9" name="Group 116"/>
          <p:cNvGrpSpPr>
            <a:grpSpLocks/>
          </p:cNvGrpSpPr>
          <p:nvPr/>
        </p:nvGrpSpPr>
        <p:grpSpPr bwMode="auto">
          <a:xfrm>
            <a:off x="9355147" y="4030267"/>
            <a:ext cx="739775" cy="13692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10" name="Group 121"/>
          <p:cNvGrpSpPr>
            <a:grpSpLocks/>
          </p:cNvGrpSpPr>
          <p:nvPr/>
        </p:nvGrpSpPr>
        <p:grpSpPr bwMode="auto">
          <a:xfrm>
            <a:off x="9355147" y="4192192"/>
            <a:ext cx="739775" cy="13692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11" name="Group 126"/>
          <p:cNvGrpSpPr>
            <a:grpSpLocks/>
          </p:cNvGrpSpPr>
          <p:nvPr/>
        </p:nvGrpSpPr>
        <p:grpSpPr bwMode="auto">
          <a:xfrm>
            <a:off x="9355147" y="4354117"/>
            <a:ext cx="739775" cy="13692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12" name="Group 131"/>
          <p:cNvGrpSpPr>
            <a:grpSpLocks/>
          </p:cNvGrpSpPr>
          <p:nvPr/>
        </p:nvGrpSpPr>
        <p:grpSpPr bwMode="auto">
          <a:xfrm>
            <a:off x="9355147" y="4624390"/>
            <a:ext cx="739775" cy="136922"/>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13" name="Group 136"/>
          <p:cNvGrpSpPr>
            <a:grpSpLocks/>
          </p:cNvGrpSpPr>
          <p:nvPr/>
        </p:nvGrpSpPr>
        <p:grpSpPr bwMode="auto">
          <a:xfrm>
            <a:off x="9355147" y="4793458"/>
            <a:ext cx="739775" cy="136922"/>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grpSp>
        <p:nvGrpSpPr>
          <p:cNvPr id="14" name="Group 141"/>
          <p:cNvGrpSpPr>
            <a:grpSpLocks/>
          </p:cNvGrpSpPr>
          <p:nvPr/>
        </p:nvGrpSpPr>
        <p:grpSpPr bwMode="auto">
          <a:xfrm>
            <a:off x="9355147" y="4961335"/>
            <a:ext cx="739775" cy="13692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endParaRPr lang="zh-CN" altLang="en-US" sz="1400" dirty="0">
                <a:solidFill>
                  <a:srgbClr val="FFFFFF"/>
                </a:solidFill>
                <a:latin typeface="FrutigerNext LT Regular" pitchFamily="34" charset="0"/>
                <a:ea typeface="ＭＳ Ｐゴシック" pitchFamily="34" charset="-128"/>
              </a:endParaRPr>
            </a:p>
          </p:txBody>
        </p:sp>
      </p:grpSp>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Lst>
  <p:hf sldNum="0" hdr="0" ftr="0"/>
  <p:txStyles>
    <p:titleStyle>
      <a:lvl1pPr algn="l" defTabSz="801481" rtl="0" eaLnBrk="1" fontAlgn="base" hangingPunct="1">
        <a:spcBef>
          <a:spcPct val="0"/>
        </a:spcBef>
        <a:spcAft>
          <a:spcPct val="0"/>
        </a:spcAft>
        <a:defRPr sz="3400">
          <a:solidFill>
            <a:srgbClr val="990000"/>
          </a:solidFill>
          <a:latin typeface="+mj-lt"/>
          <a:ea typeface="+mj-ea"/>
          <a:cs typeface="+mj-cs"/>
        </a:defRPr>
      </a:lvl1pPr>
      <a:lvl2pPr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2pPr>
      <a:lvl3pPr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3pPr>
      <a:lvl4pPr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4pPr>
      <a:lvl5pPr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5pPr>
      <a:lvl6pPr marL="457081"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6pPr>
      <a:lvl7pPr marL="914164"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7pPr>
      <a:lvl8pPr marL="1371245"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8pPr>
      <a:lvl9pPr marL="1828327" algn="l" defTabSz="801481" rtl="0" eaLnBrk="1" fontAlgn="base" hangingPunct="1">
        <a:spcBef>
          <a:spcPct val="0"/>
        </a:spcBef>
        <a:spcAft>
          <a:spcPct val="0"/>
        </a:spcAft>
        <a:defRPr sz="3400">
          <a:solidFill>
            <a:srgbClr val="990000"/>
          </a:solidFill>
          <a:latin typeface="FrutigerNext LT Medium" pitchFamily="34" charset="0"/>
          <a:ea typeface="黑体" pitchFamily="2" charset="-122"/>
        </a:defRPr>
      </a:lvl9pPr>
    </p:titleStyle>
    <p:bodyStyle>
      <a:lvl1pPr marL="299960" indent="-299960" algn="l" defTabSz="801481" rtl="0" eaLnBrk="1" fontAlgn="base" hangingPunct="1">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294" indent="-250759" algn="l" defTabSz="801481" rtl="0" eaLnBrk="1" fontAlgn="base" hangingPunct="1">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3041" indent="-201560" algn="l" defTabSz="801481" rtl="0" eaLnBrk="1" fontAlgn="base" hangingPunct="1">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400" indent="-199974" algn="l" defTabSz="801481" rtl="0" eaLnBrk="1" fontAlgn="base" hangingPunct="1">
        <a:lnSpc>
          <a:spcPct val="140000"/>
        </a:lnSpc>
        <a:spcBef>
          <a:spcPct val="0"/>
        </a:spcBef>
        <a:spcAft>
          <a:spcPct val="0"/>
        </a:spcAft>
        <a:buChar char="–"/>
        <a:defRPr sz="1400">
          <a:solidFill>
            <a:schemeClr val="tx1"/>
          </a:solidFill>
          <a:latin typeface="+mj-lt"/>
          <a:ea typeface="+mn-ea"/>
        </a:defRPr>
      </a:lvl4pPr>
      <a:lvl5pPr marL="1802934" indent="-201560" algn="l" defTabSz="801481"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016" indent="-201560" algn="l" defTabSz="801481"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097" indent="-201560" algn="l" defTabSz="801481"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4179" indent="-201560" algn="l" defTabSz="801481"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1260" indent="-201560" algn="l" defTabSz="801481"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164" rtl="0" eaLnBrk="1" latinLnBrk="0" hangingPunct="1">
        <a:defRPr sz="1800" kern="1200">
          <a:solidFill>
            <a:schemeClr val="tx1"/>
          </a:solidFill>
          <a:latin typeface="+mn-lt"/>
          <a:ea typeface="+mn-ea"/>
          <a:cs typeface="+mn-cs"/>
        </a:defRPr>
      </a:lvl1pPr>
      <a:lvl2pPr marL="457081" algn="l" defTabSz="914164" rtl="0" eaLnBrk="1" latinLnBrk="0" hangingPunct="1">
        <a:defRPr sz="1800" kern="1200">
          <a:solidFill>
            <a:schemeClr val="tx1"/>
          </a:solidFill>
          <a:latin typeface="+mn-lt"/>
          <a:ea typeface="+mn-ea"/>
          <a:cs typeface="+mn-cs"/>
        </a:defRPr>
      </a:lvl2pPr>
      <a:lvl3pPr marL="914164" algn="l" defTabSz="914164" rtl="0" eaLnBrk="1" latinLnBrk="0" hangingPunct="1">
        <a:defRPr sz="1800" kern="1200">
          <a:solidFill>
            <a:schemeClr val="tx1"/>
          </a:solidFill>
          <a:latin typeface="+mn-lt"/>
          <a:ea typeface="+mn-ea"/>
          <a:cs typeface="+mn-cs"/>
        </a:defRPr>
      </a:lvl3pPr>
      <a:lvl4pPr marL="1371245" algn="l" defTabSz="914164" rtl="0" eaLnBrk="1" latinLnBrk="0" hangingPunct="1">
        <a:defRPr sz="1800" kern="1200">
          <a:solidFill>
            <a:schemeClr val="tx1"/>
          </a:solidFill>
          <a:latin typeface="+mn-lt"/>
          <a:ea typeface="+mn-ea"/>
          <a:cs typeface="+mn-cs"/>
        </a:defRPr>
      </a:lvl4pPr>
      <a:lvl5pPr marL="1828327" algn="l" defTabSz="914164" rtl="0" eaLnBrk="1" latinLnBrk="0" hangingPunct="1">
        <a:defRPr sz="1800" kern="1200">
          <a:solidFill>
            <a:schemeClr val="tx1"/>
          </a:solidFill>
          <a:latin typeface="+mn-lt"/>
          <a:ea typeface="+mn-ea"/>
          <a:cs typeface="+mn-cs"/>
        </a:defRPr>
      </a:lvl5pPr>
      <a:lvl6pPr marL="2285409" algn="l" defTabSz="914164" rtl="0" eaLnBrk="1" latinLnBrk="0" hangingPunct="1">
        <a:defRPr sz="1800" kern="1200">
          <a:solidFill>
            <a:schemeClr val="tx1"/>
          </a:solidFill>
          <a:latin typeface="+mn-lt"/>
          <a:ea typeface="+mn-ea"/>
          <a:cs typeface="+mn-cs"/>
        </a:defRPr>
      </a:lvl6pPr>
      <a:lvl7pPr marL="2742490" algn="l" defTabSz="914164" rtl="0" eaLnBrk="1" latinLnBrk="0" hangingPunct="1">
        <a:defRPr sz="1800" kern="1200">
          <a:solidFill>
            <a:schemeClr val="tx1"/>
          </a:solidFill>
          <a:latin typeface="+mn-lt"/>
          <a:ea typeface="+mn-ea"/>
          <a:cs typeface="+mn-cs"/>
        </a:defRPr>
      </a:lvl7pPr>
      <a:lvl8pPr marL="3199573" algn="l" defTabSz="914164" rtl="0" eaLnBrk="1" latinLnBrk="0" hangingPunct="1">
        <a:defRPr sz="1800" kern="1200">
          <a:solidFill>
            <a:schemeClr val="tx1"/>
          </a:solidFill>
          <a:latin typeface="+mn-lt"/>
          <a:ea typeface="+mn-ea"/>
          <a:cs typeface="+mn-cs"/>
        </a:defRPr>
      </a:lvl8pPr>
      <a:lvl9pPr marL="3656654" algn="l" defTabSz="914164"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16" cstate="print"/>
          <a:srcRect/>
          <a:stretch>
            <a:fillRect/>
          </a:stretch>
        </p:blipFill>
        <p:spPr bwMode="auto">
          <a:xfrm>
            <a:off x="0" y="4668445"/>
            <a:ext cx="9150350" cy="477440"/>
          </a:xfrm>
          <a:prstGeom prst="rect">
            <a:avLst/>
          </a:prstGeom>
          <a:noFill/>
          <a:ln w="9525">
            <a:noFill/>
            <a:miter lim="800000"/>
            <a:headEnd/>
            <a:tailEnd/>
          </a:ln>
        </p:spPr>
      </p:pic>
      <p:sp>
        <p:nvSpPr>
          <p:cNvPr id="28680" name="Text Box 8"/>
          <p:cNvSpPr txBox="1">
            <a:spLocks noChangeArrowheads="1"/>
          </p:cNvSpPr>
          <p:nvPr/>
        </p:nvSpPr>
        <p:spPr bwMode="auto">
          <a:xfrm>
            <a:off x="652469" y="4829176"/>
            <a:ext cx="2761176" cy="265544"/>
          </a:xfrm>
          <a:prstGeom prst="rect">
            <a:avLst/>
          </a:prstGeom>
          <a:noFill/>
          <a:ln w="9525">
            <a:noFill/>
            <a:miter lim="800000"/>
            <a:headEnd/>
            <a:tailEnd/>
          </a:ln>
        </p:spPr>
        <p:txBody>
          <a:bodyPr wrap="none" lIns="80091" tIns="40048" rIns="80091" bIns="40048">
            <a:spAutoFit/>
          </a:bodyPr>
          <a:lstStyle/>
          <a:p>
            <a:pPr defTabSz="801346" eaLnBrk="0" hangingPunct="0">
              <a:defRPr/>
            </a:pPr>
            <a:r>
              <a:rPr lang="en-US" altLang="zh-CN" sz="1200" dirty="0">
                <a:solidFill>
                  <a:srgbClr val="000000"/>
                </a:solidFill>
                <a:latin typeface="FrutigerNext LT Bold" pitchFamily="20" charset="0"/>
                <a:ea typeface="ＭＳ Ｐゴシック" pitchFamily="34" charset="-128"/>
                <a:cs typeface="Arial" pitchFamily="34" charset="0"/>
              </a:rPr>
              <a:t>HUAWEI TECHNOLOGIES CO., LTD.</a:t>
            </a:r>
            <a:endParaRPr lang="en-US" altLang="zh-CN" sz="2200" dirty="0">
              <a:solidFill>
                <a:srgbClr val="000000"/>
              </a:solidFill>
              <a:latin typeface="Arial" pitchFamily="34" charset="0"/>
              <a:ea typeface="ＭＳ Ｐゴシック" pitchFamily="34" charset="-128"/>
              <a:cs typeface="Arial" pitchFamily="34" charset="0"/>
            </a:endParaRPr>
          </a:p>
        </p:txBody>
      </p:sp>
      <p:pic>
        <p:nvPicPr>
          <p:cNvPr id="6148" name="Picture 9" descr="8"/>
          <p:cNvPicPr>
            <a:picLocks noChangeAspect="1" noChangeArrowheads="1"/>
          </p:cNvPicPr>
          <p:nvPr/>
        </p:nvPicPr>
        <p:blipFill>
          <a:blip r:embed="rId17" cstate="print"/>
          <a:srcRect/>
          <a:stretch>
            <a:fillRect/>
          </a:stretch>
        </p:blipFill>
        <p:spPr bwMode="auto">
          <a:xfrm>
            <a:off x="7508884" y="4799416"/>
            <a:ext cx="1311275" cy="234553"/>
          </a:xfrm>
          <a:prstGeom prst="rect">
            <a:avLst/>
          </a:prstGeom>
          <a:noFill/>
          <a:ln w="9525">
            <a:noFill/>
            <a:miter lim="800000"/>
            <a:headEnd/>
            <a:tailEnd/>
          </a:ln>
        </p:spPr>
      </p:pic>
      <p:sp>
        <p:nvSpPr>
          <p:cNvPr id="28682" name="Rectangle 10"/>
          <p:cNvSpPr>
            <a:spLocks noGrp="1" noChangeArrowheads="1"/>
          </p:cNvSpPr>
          <p:nvPr>
            <p:ph type="dt" sz="half" idx="2"/>
          </p:nvPr>
        </p:nvSpPr>
        <p:spPr bwMode="auto">
          <a:xfrm>
            <a:off x="6361122" y="4867278"/>
            <a:ext cx="2097087" cy="34171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rgbClr val="000000"/>
                </a:solidFill>
                <a:latin typeface="FrutigerNext LT Bold" pitchFamily="20" charset="0"/>
                <a:ea typeface="ＭＳ Ｐゴシック" pitchFamily="34" charset="-128"/>
                <a:cs typeface="+mn-cs"/>
              </a:defRPr>
            </a:lvl1pPr>
          </a:lstStyle>
          <a:p>
            <a:pPr>
              <a:defRPr/>
            </a:pPr>
            <a:r>
              <a:rPr lang="de-DE" altLang="zh-CN"/>
              <a:t>Page </a:t>
            </a:r>
            <a:fld id="{940E65DF-F8E0-439D-9B77-DB2CC6D4D294}" type="slidenum">
              <a:rPr lang="de-DE" altLang="zh-CN"/>
              <a:pPr>
                <a:defRPr/>
              </a:pPr>
              <a:t>‹#›</a:t>
            </a:fld>
            <a:endParaRPr lang="en-GB" altLang="zh-CN"/>
          </a:p>
        </p:txBody>
      </p:sp>
      <p:sp>
        <p:nvSpPr>
          <p:cNvPr id="6150" name="Rectangle 13"/>
          <p:cNvSpPr>
            <a:spLocks noGrp="1" noChangeArrowheads="1"/>
          </p:cNvSpPr>
          <p:nvPr>
            <p:ph type="title"/>
          </p:nvPr>
        </p:nvSpPr>
        <p:spPr bwMode="auto">
          <a:xfrm>
            <a:off x="652465" y="322664"/>
            <a:ext cx="7745412" cy="653653"/>
          </a:xfrm>
          <a:prstGeom prst="rect">
            <a:avLst/>
          </a:prstGeom>
          <a:noFill/>
          <a:ln w="9525">
            <a:noFill/>
            <a:miter lim="800000"/>
            <a:headEnd/>
            <a:tailEnd/>
          </a:ln>
        </p:spPr>
        <p:txBody>
          <a:bodyPr vert="horz" wrap="square" lIns="80103" tIns="40052" rIns="80103" bIns="40052" numCol="1" anchor="ctr" anchorCtr="0" compatLnSpc="1">
            <a:prstTxWarp prst="textNoShape">
              <a:avLst/>
            </a:prstTxWarp>
          </a:bodyPr>
          <a:lstStyle/>
          <a:p>
            <a:pPr lvl="0"/>
            <a:r>
              <a:rPr lang="zh-CN" altLang="en-US" smtClean="0"/>
              <a:t>单击此处编辑母版标题样式</a:t>
            </a:r>
          </a:p>
        </p:txBody>
      </p:sp>
      <p:sp>
        <p:nvSpPr>
          <p:cNvPr id="28693" name="Rectangle 21"/>
          <p:cNvSpPr>
            <a:spLocks noChangeArrowheads="1"/>
          </p:cNvSpPr>
          <p:nvPr/>
        </p:nvSpPr>
        <p:spPr bwMode="auto">
          <a:xfrm>
            <a:off x="3892553" y="4829176"/>
            <a:ext cx="1565910" cy="265502"/>
          </a:xfrm>
          <a:prstGeom prst="rect">
            <a:avLst/>
          </a:prstGeom>
          <a:noFill/>
          <a:ln w="9525" algn="ctr">
            <a:noFill/>
            <a:miter lim="800000"/>
            <a:headEnd/>
            <a:tailEnd/>
          </a:ln>
          <a:effectLst/>
        </p:spPr>
        <p:txBody>
          <a:bodyPr wrap="none" lIns="80058" tIns="40027" rIns="80058" bIns="40027">
            <a:spAutoFit/>
          </a:bodyPr>
          <a:lstStyle/>
          <a:p>
            <a:pPr defTabSz="801346" eaLnBrk="0" hangingPunct="0">
              <a:defRPr/>
            </a:pPr>
            <a:r>
              <a:rPr lang="en-US" altLang="zh-CN" sz="1200" dirty="0">
                <a:solidFill>
                  <a:srgbClr val="000000"/>
                </a:solidFill>
                <a:latin typeface="FrutigerNext LT Bold" pitchFamily="20" charset="0"/>
                <a:ea typeface="MS PGothic" pitchFamily="34" charset="-128"/>
                <a:cs typeface="Arial" pitchFamily="34" charset="0"/>
              </a:rPr>
              <a:t>Huawei Confidential </a:t>
            </a:r>
          </a:p>
        </p:txBody>
      </p:sp>
      <p:sp>
        <p:nvSpPr>
          <p:cNvPr id="28694" name="Rectangle 22"/>
          <p:cNvSpPr>
            <a:spLocks noChangeArrowheads="1"/>
          </p:cNvSpPr>
          <p:nvPr/>
        </p:nvSpPr>
        <p:spPr bwMode="auto">
          <a:xfrm>
            <a:off x="-1908172" y="396479"/>
            <a:ext cx="1844675" cy="3980259"/>
          </a:xfrm>
          <a:prstGeom prst="rect">
            <a:avLst/>
          </a:prstGeom>
          <a:noFill/>
          <a:ln w="9525">
            <a:noFill/>
            <a:miter lim="800000"/>
            <a:headEnd/>
            <a:tailEnd/>
          </a:ln>
          <a:effectLst/>
        </p:spPr>
        <p:txBody>
          <a:bodyPr lIns="80091" tIns="40048" rIns="80091" bIns="40048"/>
          <a:lstStyle/>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英文标题</a:t>
            </a:r>
            <a:r>
              <a:rPr lang="en-US" altLang="zh-CN" sz="1100" dirty="0">
                <a:solidFill>
                  <a:srgbClr val="FFFFFF"/>
                </a:solidFill>
                <a:latin typeface="Arial" pitchFamily="34" charset="0"/>
                <a:ea typeface="华文细黑" pitchFamily="2" charset="-122"/>
                <a:cs typeface="Arial" pitchFamily="34" charset="0"/>
              </a:rPr>
              <a:t>:32-35pt  </a:t>
            </a: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颜色</a:t>
            </a:r>
            <a:r>
              <a:rPr lang="en-US" altLang="zh-CN" sz="1100" dirty="0">
                <a:solidFill>
                  <a:srgbClr val="FFFFFF"/>
                </a:solidFill>
                <a:latin typeface="Arial" pitchFamily="34" charset="0"/>
                <a:ea typeface="华文细黑" pitchFamily="2" charset="-122"/>
                <a:cs typeface="Arial" pitchFamily="34" charset="0"/>
              </a:rPr>
              <a:t>: R153 G0 B0</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cs typeface="Arial" pitchFamily="34" charset="0"/>
              </a:rPr>
              <a:t>内部使用字体 </a:t>
            </a:r>
            <a:r>
              <a:rPr lang="en-US" altLang="zh-CN" sz="1100" dirty="0">
                <a:solidFill>
                  <a:srgbClr val="FFFFFF"/>
                </a:solidFill>
                <a:latin typeface="FrutigerNext LT Regular" pitchFamily="34" charset="0"/>
                <a:ea typeface="华文细黑" pitchFamily="2" charset="-122"/>
                <a:cs typeface="Arial" pitchFamily="34" charset="0"/>
              </a:rPr>
              <a:t>:</a:t>
            </a:r>
          </a:p>
          <a:p>
            <a:pPr algn="r" defTabSz="801346">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cs typeface="Arial" pitchFamily="34" charset="0"/>
              </a:rPr>
              <a:t>FrutigerNext</a:t>
            </a:r>
            <a:r>
              <a:rPr lang="en-US" altLang="zh-CN" sz="1100" dirty="0">
                <a:solidFill>
                  <a:srgbClr val="FFFFFF"/>
                </a:solidFill>
                <a:latin typeface="FrutigerNext LT Regular" pitchFamily="34" charset="0"/>
                <a:ea typeface="华文细黑" pitchFamily="2" charset="-122"/>
                <a:cs typeface="Arial" pitchFamily="34" charset="0"/>
              </a:rPr>
              <a:t> LT Medium</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cs typeface="Arial" pitchFamily="34" charset="0"/>
              </a:rPr>
              <a:t>外部使用字体 </a:t>
            </a:r>
            <a:r>
              <a:rPr lang="en-US" altLang="zh-CN" sz="1100" dirty="0">
                <a:solidFill>
                  <a:srgbClr val="FFFFFF"/>
                </a:solidFill>
                <a:latin typeface="FrutigerNext LT Regular" pitchFamily="34" charset="0"/>
                <a:ea typeface="华文细黑" pitchFamily="2" charset="-122"/>
                <a:cs typeface="Arial" pitchFamily="34" charset="0"/>
              </a:rPr>
              <a:t>: Arial</a:t>
            </a:r>
          </a:p>
          <a:p>
            <a:pPr algn="r" defTabSz="801346">
              <a:lnSpc>
                <a:spcPct val="75000"/>
              </a:lnSpc>
              <a:buClr>
                <a:srgbClr val="777777"/>
              </a:buClr>
              <a:buSzPct val="60000"/>
              <a:buFont typeface="Wingdings" pitchFamily="2" charset="2"/>
              <a:buNone/>
              <a:defRPr/>
            </a:pPr>
            <a:endParaRPr lang="en-US" altLang="zh-CN"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中文标题</a:t>
            </a:r>
            <a:r>
              <a:rPr lang="en-US" altLang="zh-CN" sz="1100" dirty="0">
                <a:solidFill>
                  <a:srgbClr val="FFFFFF"/>
                </a:solidFill>
                <a:latin typeface="Arial" pitchFamily="34" charset="0"/>
                <a:ea typeface="华文细黑" pitchFamily="2" charset="-122"/>
                <a:cs typeface="Arial" pitchFamily="34" charset="0"/>
              </a:rPr>
              <a:t>:30-32pt  </a:t>
            </a: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颜色</a:t>
            </a:r>
            <a:r>
              <a:rPr lang="en-US" altLang="zh-CN" sz="1100" dirty="0">
                <a:solidFill>
                  <a:srgbClr val="FFFFFF"/>
                </a:solidFill>
                <a:latin typeface="Arial" pitchFamily="34" charset="0"/>
                <a:ea typeface="华文细黑" pitchFamily="2" charset="-122"/>
                <a:cs typeface="Arial" pitchFamily="34" charset="0"/>
              </a:rPr>
              <a:t>: R153 G0 B0</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字体</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黑体</a:t>
            </a:r>
          </a:p>
          <a:p>
            <a:pPr algn="r" defTabSz="801346">
              <a:lnSpc>
                <a:spcPct val="125000"/>
              </a:lnSpc>
              <a:buClr>
                <a:srgbClr val="777777"/>
              </a:buClr>
              <a:buSzPct val="60000"/>
              <a:buFont typeface="Wingdings" pitchFamily="2" charset="2"/>
              <a:buNone/>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英文正文</a:t>
            </a:r>
            <a:r>
              <a:rPr lang="en-US" altLang="zh-CN" sz="1100" dirty="0">
                <a:solidFill>
                  <a:srgbClr val="FFFFFF"/>
                </a:solidFill>
                <a:latin typeface="Arial" pitchFamily="34" charset="0"/>
                <a:ea typeface="华文细黑" pitchFamily="2" charset="-122"/>
                <a:cs typeface="Arial" pitchFamily="34" charset="0"/>
              </a:rPr>
              <a:t>:20-22pt</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子目录 </a:t>
            </a:r>
            <a:r>
              <a:rPr lang="en-US" altLang="zh-CN" sz="1100" dirty="0">
                <a:solidFill>
                  <a:srgbClr val="FFFFFF"/>
                </a:solidFill>
                <a:latin typeface="Arial" pitchFamily="34" charset="0"/>
                <a:ea typeface="华文细黑" pitchFamily="2" charset="-122"/>
                <a:cs typeface="Arial" pitchFamily="34" charset="0"/>
              </a:rPr>
              <a:t>(2-5</a:t>
            </a:r>
            <a:r>
              <a:rPr lang="zh-CN" altLang="en-US" sz="1100" dirty="0">
                <a:solidFill>
                  <a:srgbClr val="FFFFFF"/>
                </a:solidFill>
                <a:latin typeface="Arial" pitchFamily="34" charset="0"/>
                <a:ea typeface="华文细黑" pitchFamily="2" charset="-122"/>
                <a:cs typeface="Arial" pitchFamily="34" charset="0"/>
              </a:rPr>
              <a:t>级</a:t>
            </a:r>
            <a:r>
              <a:rPr lang="en-US" altLang="zh-CN" sz="1100" dirty="0">
                <a:solidFill>
                  <a:srgbClr val="FFFFFF"/>
                </a:solidFill>
                <a:latin typeface="Arial" pitchFamily="34" charset="0"/>
                <a:ea typeface="华文细黑" pitchFamily="2" charset="-122"/>
                <a:cs typeface="Arial" pitchFamily="34" charset="0"/>
              </a:rPr>
              <a:t>) :18pt  </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颜色</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黑色</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cs typeface="Arial" pitchFamily="34" charset="0"/>
              </a:rPr>
              <a:t>内部使用字体 </a:t>
            </a:r>
            <a:r>
              <a:rPr lang="en-US" altLang="zh-CN" sz="1100" dirty="0">
                <a:solidFill>
                  <a:srgbClr val="FFFFFF"/>
                </a:solidFill>
                <a:latin typeface="FrutigerNext LT Regular" pitchFamily="34" charset="0"/>
                <a:ea typeface="华文细黑" pitchFamily="2" charset="-122"/>
                <a:cs typeface="Arial" pitchFamily="34" charset="0"/>
              </a:rPr>
              <a:t>:</a:t>
            </a:r>
          </a:p>
          <a:p>
            <a:pPr algn="r" defTabSz="801346">
              <a:lnSpc>
                <a:spcPct val="125000"/>
              </a:lnSpc>
              <a:buClr>
                <a:srgbClr val="777777"/>
              </a:buClr>
              <a:buSzPct val="60000"/>
              <a:buFont typeface="Wingdings" pitchFamily="2" charset="2"/>
              <a:buNone/>
              <a:defRPr/>
            </a:pPr>
            <a:r>
              <a:rPr lang="en-US" altLang="zh-CN" sz="1100" dirty="0" err="1">
                <a:solidFill>
                  <a:srgbClr val="FFFFFF"/>
                </a:solidFill>
                <a:latin typeface="FrutigerNext LT Regular" pitchFamily="34" charset="0"/>
                <a:ea typeface="华文细黑" pitchFamily="2" charset="-122"/>
                <a:cs typeface="Arial" pitchFamily="34" charset="0"/>
              </a:rPr>
              <a:t>FrutigerNext</a:t>
            </a:r>
            <a:r>
              <a:rPr lang="en-US" altLang="zh-CN" sz="1100" dirty="0">
                <a:solidFill>
                  <a:srgbClr val="FFFFFF"/>
                </a:solidFill>
                <a:latin typeface="FrutigerNext LT Regular" pitchFamily="34" charset="0"/>
                <a:ea typeface="华文细黑" pitchFamily="2" charset="-122"/>
                <a:cs typeface="Arial" pitchFamily="34" charset="0"/>
              </a:rPr>
              <a:t> LT Regular</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FrutigerNext LT Regular" pitchFamily="34" charset="0"/>
                <a:ea typeface="华文细黑" pitchFamily="2" charset="-122"/>
                <a:cs typeface="Arial" pitchFamily="34" charset="0"/>
              </a:rPr>
              <a:t>外部使用字体 </a:t>
            </a:r>
            <a:r>
              <a:rPr lang="en-US" altLang="zh-CN" sz="1100" dirty="0">
                <a:solidFill>
                  <a:srgbClr val="FFFFFF"/>
                </a:solidFill>
                <a:latin typeface="FrutigerNext LT Regular" pitchFamily="34" charset="0"/>
                <a:ea typeface="华文细黑" pitchFamily="2" charset="-122"/>
                <a:cs typeface="Arial" pitchFamily="34" charset="0"/>
              </a:rPr>
              <a:t>: Arial</a:t>
            </a:r>
          </a:p>
          <a:p>
            <a:pPr algn="r" defTabSz="801346">
              <a:lnSpc>
                <a:spcPct val="75000"/>
              </a:lnSpc>
              <a:buClr>
                <a:srgbClr val="777777"/>
              </a:buClr>
              <a:buSzPct val="60000"/>
              <a:buFont typeface="Wingdings" pitchFamily="2" charset="2"/>
              <a:buNone/>
              <a:defRPr/>
            </a:pPr>
            <a:endParaRPr lang="en-US" altLang="zh-CN"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中文正文</a:t>
            </a:r>
            <a:r>
              <a:rPr lang="en-US" altLang="zh-CN" sz="1100" dirty="0">
                <a:solidFill>
                  <a:srgbClr val="FFFFFF"/>
                </a:solidFill>
                <a:latin typeface="Arial" pitchFamily="34" charset="0"/>
                <a:ea typeface="华文细黑" pitchFamily="2" charset="-122"/>
                <a:cs typeface="Arial" pitchFamily="34" charset="0"/>
              </a:rPr>
              <a:t>:18-20pt</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子目录</a:t>
            </a:r>
            <a:r>
              <a:rPr lang="en-US" altLang="zh-CN" sz="1100" dirty="0">
                <a:solidFill>
                  <a:srgbClr val="FFFFFF"/>
                </a:solidFill>
                <a:latin typeface="Arial" pitchFamily="34" charset="0"/>
                <a:ea typeface="华文细黑" pitchFamily="2" charset="-122"/>
                <a:cs typeface="Arial" pitchFamily="34" charset="0"/>
              </a:rPr>
              <a:t>(2-5</a:t>
            </a:r>
            <a:r>
              <a:rPr lang="zh-CN" altLang="en-US" sz="1100" dirty="0">
                <a:solidFill>
                  <a:srgbClr val="FFFFFF"/>
                </a:solidFill>
                <a:latin typeface="Arial" pitchFamily="34" charset="0"/>
                <a:ea typeface="华文细黑" pitchFamily="2" charset="-122"/>
                <a:cs typeface="Arial" pitchFamily="34" charset="0"/>
              </a:rPr>
              <a:t>级</a:t>
            </a:r>
            <a:r>
              <a:rPr lang="en-US" altLang="zh-CN" sz="1100" dirty="0">
                <a:solidFill>
                  <a:srgbClr val="FFFFFF"/>
                </a:solidFill>
                <a:latin typeface="Arial" pitchFamily="34" charset="0"/>
                <a:ea typeface="华文细黑" pitchFamily="2" charset="-122"/>
                <a:cs typeface="Arial" pitchFamily="34" charset="0"/>
              </a:rPr>
              <a:t>):18pt </a:t>
            </a: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颜色</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黑色</a:t>
            </a:r>
          </a:p>
          <a:p>
            <a:pPr algn="r" defTabSz="801346">
              <a:lnSpc>
                <a:spcPct val="125000"/>
              </a:lnSpc>
              <a:buClr>
                <a:srgbClr val="777777"/>
              </a:buClr>
              <a:buSzPct val="60000"/>
              <a:buFont typeface="Wingdings" pitchFamily="2" charset="2"/>
              <a:buNone/>
              <a:defRPr/>
            </a:pPr>
            <a:r>
              <a:rPr lang="zh-CN" altLang="en-US" sz="1100" dirty="0">
                <a:solidFill>
                  <a:srgbClr val="FFFFFF"/>
                </a:solidFill>
                <a:latin typeface="Arial" pitchFamily="34" charset="0"/>
                <a:ea typeface="华文细黑" pitchFamily="2" charset="-122"/>
                <a:cs typeface="Arial" pitchFamily="34" charset="0"/>
              </a:rPr>
              <a:t>字体</a:t>
            </a:r>
            <a:r>
              <a:rPr lang="en-US" altLang="zh-CN" sz="1100" dirty="0">
                <a:solidFill>
                  <a:srgbClr val="FFFFFF"/>
                </a:solidFill>
                <a:latin typeface="Arial" pitchFamily="34" charset="0"/>
                <a:ea typeface="华文细黑" pitchFamily="2" charset="-122"/>
                <a:cs typeface="Arial" pitchFamily="34" charset="0"/>
              </a:rPr>
              <a:t>:</a:t>
            </a:r>
            <a:r>
              <a:rPr lang="zh-CN" altLang="en-US" sz="1100" dirty="0">
                <a:solidFill>
                  <a:srgbClr val="FFFFFF"/>
                </a:solidFill>
                <a:latin typeface="Arial" pitchFamily="34" charset="0"/>
                <a:ea typeface="华文细黑" pitchFamily="2" charset="-122"/>
                <a:cs typeface="Arial" pitchFamily="34" charset="0"/>
              </a:rPr>
              <a:t>细黑体 </a:t>
            </a:r>
          </a:p>
          <a:p>
            <a:pPr algn="r" defTabSz="801346">
              <a:lnSpc>
                <a:spcPct val="125000"/>
              </a:lnSpc>
              <a:buClr>
                <a:srgbClr val="777777"/>
              </a:buClr>
              <a:buSzPct val="60000"/>
              <a:buFont typeface="Wingdings" pitchFamily="2" charset="2"/>
              <a:buNone/>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zh-CN" altLang="en-US"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en-US" altLang="zh-CN"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en-US" altLang="zh-CN" sz="1100" dirty="0">
              <a:solidFill>
                <a:srgbClr val="FFFFFF"/>
              </a:solidFill>
              <a:latin typeface="Arial" pitchFamily="34" charset="0"/>
              <a:ea typeface="华文细黑" pitchFamily="2" charset="-122"/>
              <a:cs typeface="Arial" pitchFamily="34" charset="0"/>
            </a:endParaRPr>
          </a:p>
          <a:p>
            <a:pPr algn="r" defTabSz="801346">
              <a:lnSpc>
                <a:spcPct val="125000"/>
              </a:lnSpc>
              <a:buClr>
                <a:srgbClr val="777777"/>
              </a:buClr>
              <a:buSzPct val="60000"/>
              <a:buFont typeface="Wingdings" pitchFamily="2" charset="2"/>
              <a:buNone/>
              <a:defRPr/>
            </a:pPr>
            <a:endParaRPr lang="zh-CN" altLang="en-US" sz="1100" dirty="0">
              <a:solidFill>
                <a:srgbClr val="000000"/>
              </a:solidFill>
              <a:latin typeface="Arial" pitchFamily="34" charset="0"/>
              <a:ea typeface="华文细黑" pitchFamily="2" charset="-122"/>
              <a:cs typeface="Arial" pitchFamily="34" charset="0"/>
            </a:endParaRPr>
          </a:p>
        </p:txBody>
      </p:sp>
      <p:sp>
        <p:nvSpPr>
          <p:cNvPr id="28734" name="Rectangle 62"/>
          <p:cNvSpPr>
            <a:spLocks noChangeArrowheads="1"/>
          </p:cNvSpPr>
          <p:nvPr/>
        </p:nvSpPr>
        <p:spPr bwMode="auto">
          <a:xfrm>
            <a:off x="9199572" y="1067993"/>
            <a:ext cx="1049337" cy="1503759"/>
          </a:xfrm>
          <a:prstGeom prst="rect">
            <a:avLst/>
          </a:prstGeom>
          <a:noFill/>
          <a:ln w="9525">
            <a:noFill/>
            <a:miter lim="800000"/>
            <a:headEnd/>
            <a:tailEnd/>
          </a:ln>
          <a:effectLst/>
        </p:spPr>
        <p:txBody>
          <a:bodyPr lIns="80091" tIns="40048" rIns="80091" bIns="40048"/>
          <a:lstStyle/>
          <a:p>
            <a:pPr defTabSz="801346">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cs typeface="Arial" pitchFamily="34" charset="0"/>
              </a:rPr>
              <a:t>配色参考方案：</a:t>
            </a:r>
          </a:p>
          <a:p>
            <a:pPr defTabSz="801346">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cs typeface="Arial" pitchFamily="34" charset="0"/>
              </a:rPr>
              <a:t>建议同一页面内不超过四种颜色，以下是</a:t>
            </a:r>
            <a:r>
              <a:rPr lang="en-US" altLang="zh-CN" sz="1100" dirty="0">
                <a:solidFill>
                  <a:srgbClr val="FFFFFF"/>
                </a:solidFill>
                <a:latin typeface="华文细黑" pitchFamily="2" charset="-122"/>
                <a:ea typeface="华文细黑" pitchFamily="2" charset="-122"/>
                <a:cs typeface="Arial" pitchFamily="34" charset="0"/>
              </a:rPr>
              <a:t>13</a:t>
            </a:r>
            <a:r>
              <a:rPr lang="zh-CN" altLang="en-US" sz="1100" dirty="0">
                <a:solidFill>
                  <a:srgbClr val="FFFFFF"/>
                </a:solidFill>
                <a:latin typeface="华文细黑" pitchFamily="2" charset="-122"/>
                <a:ea typeface="华文细黑" pitchFamily="2" charset="-122"/>
                <a:cs typeface="Arial" pitchFamily="34" charset="0"/>
              </a:rPr>
              <a:t>组配色方案，同一页面内只选择一组使用。（仅供参考）</a:t>
            </a:r>
          </a:p>
          <a:p>
            <a:pPr defTabSz="801346">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cs typeface="Arial" pitchFamily="34" charset="0"/>
            </a:endParaRPr>
          </a:p>
          <a:p>
            <a:pPr defTabSz="801346">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cs typeface="Arial" pitchFamily="34" charset="0"/>
            </a:endParaRPr>
          </a:p>
          <a:p>
            <a:pPr defTabSz="801346">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cs typeface="Arial" pitchFamily="34" charset="0"/>
            </a:endParaRPr>
          </a:p>
        </p:txBody>
      </p:sp>
      <p:sp>
        <p:nvSpPr>
          <p:cNvPr id="28737" name="Rectangle 65"/>
          <p:cNvSpPr>
            <a:spLocks noChangeArrowheads="1"/>
          </p:cNvSpPr>
          <p:nvPr/>
        </p:nvSpPr>
        <p:spPr bwMode="auto">
          <a:xfrm>
            <a:off x="9199572" y="-46432"/>
            <a:ext cx="1049337" cy="628651"/>
          </a:xfrm>
          <a:prstGeom prst="rect">
            <a:avLst/>
          </a:prstGeom>
          <a:noFill/>
          <a:ln w="9525">
            <a:noFill/>
            <a:miter lim="800000"/>
            <a:headEnd/>
            <a:tailEnd/>
          </a:ln>
          <a:effectLst/>
        </p:spPr>
        <p:txBody>
          <a:bodyPr lIns="80091" tIns="40048" rIns="80091" bIns="40048"/>
          <a:lstStyle/>
          <a:p>
            <a:pPr defTabSz="801346">
              <a:lnSpc>
                <a:spcPct val="120000"/>
              </a:lnSpc>
              <a:buClr>
                <a:srgbClr val="777777"/>
              </a:buClr>
              <a:buSzPct val="60000"/>
              <a:buFont typeface="Wingdings" pitchFamily="2" charset="2"/>
              <a:buNone/>
              <a:defRPr/>
            </a:pPr>
            <a:r>
              <a:rPr lang="zh-CN" altLang="en-US" sz="1100" dirty="0">
                <a:solidFill>
                  <a:srgbClr val="FFFFFF"/>
                </a:solidFill>
                <a:latin typeface="华文细黑" pitchFamily="2" charset="-122"/>
                <a:ea typeface="华文细黑" pitchFamily="2" charset="-122"/>
                <a:cs typeface="Arial" pitchFamily="34" charset="0"/>
              </a:rPr>
              <a:t>客户或者合作伙伴的标志放在右上角</a:t>
            </a:r>
            <a:r>
              <a:rPr lang="en-US" altLang="zh-CN" sz="1100" dirty="0">
                <a:solidFill>
                  <a:srgbClr val="FFFFFF"/>
                </a:solidFill>
                <a:latin typeface="华文细黑" pitchFamily="2" charset="-122"/>
                <a:ea typeface="华文细黑" pitchFamily="2" charset="-122"/>
                <a:cs typeface="Arial" pitchFamily="34" charset="0"/>
              </a:rPr>
              <a:t>.</a:t>
            </a:r>
          </a:p>
          <a:p>
            <a:pPr defTabSz="801346">
              <a:lnSpc>
                <a:spcPct val="125000"/>
              </a:lnSpc>
              <a:buClr>
                <a:srgbClr val="777777"/>
              </a:buClr>
              <a:buSzPct val="60000"/>
              <a:buFont typeface="Wingdings" pitchFamily="2" charset="2"/>
              <a:buNone/>
              <a:defRPr/>
            </a:pPr>
            <a:endParaRPr lang="en-US" altLang="zh-CN" sz="1100" dirty="0">
              <a:solidFill>
                <a:srgbClr val="FFFFFF"/>
              </a:solidFill>
              <a:latin typeface="华文细黑" pitchFamily="2" charset="-122"/>
              <a:ea typeface="华文细黑" pitchFamily="2" charset="-122"/>
              <a:cs typeface="Arial" pitchFamily="34" charset="0"/>
            </a:endParaRPr>
          </a:p>
          <a:p>
            <a:pPr defTabSz="801346">
              <a:lnSpc>
                <a:spcPct val="125000"/>
              </a:lnSpc>
              <a:buClr>
                <a:srgbClr val="777777"/>
              </a:buClr>
              <a:buSzPct val="60000"/>
              <a:buFont typeface="Wingdings" pitchFamily="2" charset="2"/>
              <a:buChar char="l"/>
              <a:defRPr/>
            </a:pPr>
            <a:endParaRPr lang="en-US" altLang="zh-CN" sz="1100" dirty="0">
              <a:solidFill>
                <a:srgbClr val="FFFFFF"/>
              </a:solidFill>
              <a:latin typeface="华文细黑" pitchFamily="2" charset="-122"/>
              <a:ea typeface="华文细黑" pitchFamily="2" charset="-122"/>
              <a:cs typeface="Arial" pitchFamily="34" charset="0"/>
            </a:endParaRPr>
          </a:p>
          <a:p>
            <a:pPr defTabSz="801346">
              <a:lnSpc>
                <a:spcPct val="125000"/>
              </a:lnSpc>
              <a:buClr>
                <a:srgbClr val="777777"/>
              </a:buClr>
              <a:buSzPct val="60000"/>
              <a:buFont typeface="Wingdings" pitchFamily="2" charset="2"/>
              <a:buChar char="l"/>
              <a:defRPr/>
            </a:pPr>
            <a:endParaRPr lang="zh-CN" altLang="en-US" sz="1100" dirty="0">
              <a:solidFill>
                <a:srgbClr val="FFFFFF"/>
              </a:solidFill>
              <a:latin typeface="华文细黑" pitchFamily="2" charset="-122"/>
              <a:ea typeface="华文细黑" pitchFamily="2" charset="-122"/>
              <a:cs typeface="Arial" pitchFamily="34" charset="0"/>
            </a:endParaRPr>
          </a:p>
        </p:txBody>
      </p:sp>
      <p:sp>
        <p:nvSpPr>
          <p:cNvPr id="6155" name="Rectangle 68"/>
          <p:cNvSpPr>
            <a:spLocks noGrp="1" noChangeArrowheads="1"/>
          </p:cNvSpPr>
          <p:nvPr>
            <p:ph type="body" idx="1"/>
          </p:nvPr>
        </p:nvSpPr>
        <p:spPr bwMode="auto">
          <a:xfrm>
            <a:off x="652463" y="1231112"/>
            <a:ext cx="7929562" cy="3145631"/>
          </a:xfrm>
          <a:prstGeom prst="rect">
            <a:avLst/>
          </a:prstGeom>
          <a:noFill/>
          <a:ln w="9525">
            <a:noFill/>
            <a:miter lim="800000"/>
            <a:headEnd/>
            <a:tailEnd/>
          </a:ln>
        </p:spPr>
        <p:txBody>
          <a:bodyPr vert="horz" wrap="square" lIns="80118" tIns="40060" rIns="80118" bIns="4006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8752" name="Rectangle 80"/>
          <p:cNvSpPr>
            <a:spLocks noChangeArrowheads="1"/>
          </p:cNvSpPr>
          <p:nvPr/>
        </p:nvSpPr>
        <p:spPr bwMode="auto">
          <a:xfrm>
            <a:off x="9269414" y="3686974"/>
            <a:ext cx="919162" cy="387740"/>
          </a:xfrm>
          <a:prstGeom prst="rect">
            <a:avLst/>
          </a:prstGeom>
          <a:solidFill>
            <a:schemeClr val="bg1"/>
          </a:solidFill>
          <a:ln w="9525" algn="ctr">
            <a:noFill/>
            <a:miter lim="800000"/>
            <a:headEnd/>
            <a:tailEnd/>
          </a:ln>
          <a:effectLst/>
        </p:spPr>
        <p:txBody>
          <a:bodyPr lIns="91386" tIns="45691" rIns="91386" bIns="45691" anchor="ctr">
            <a:spAutoFit/>
          </a:bodyP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nvGrpSpPr>
          <p:cNvPr id="2" name="Group 81"/>
          <p:cNvGrpSpPr>
            <a:grpSpLocks/>
          </p:cNvGrpSpPr>
          <p:nvPr/>
        </p:nvGrpSpPr>
        <p:grpSpPr bwMode="auto">
          <a:xfrm>
            <a:off x="9355147" y="2842024"/>
            <a:ext cx="739775" cy="13692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3" name="Group 86"/>
          <p:cNvGrpSpPr>
            <a:grpSpLocks/>
          </p:cNvGrpSpPr>
          <p:nvPr/>
        </p:nvGrpSpPr>
        <p:grpSpPr bwMode="auto">
          <a:xfrm>
            <a:off x="9355147" y="3003949"/>
            <a:ext cx="739775" cy="13692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4" name="Group 91"/>
          <p:cNvGrpSpPr>
            <a:grpSpLocks/>
          </p:cNvGrpSpPr>
          <p:nvPr/>
        </p:nvGrpSpPr>
        <p:grpSpPr bwMode="auto">
          <a:xfrm>
            <a:off x="9355147" y="3165874"/>
            <a:ext cx="739775" cy="13692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5" name="Group 96"/>
          <p:cNvGrpSpPr>
            <a:grpSpLocks/>
          </p:cNvGrpSpPr>
          <p:nvPr/>
        </p:nvGrpSpPr>
        <p:grpSpPr bwMode="auto">
          <a:xfrm>
            <a:off x="9355147" y="2680097"/>
            <a:ext cx="739775" cy="141684"/>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6" name="Group 101"/>
          <p:cNvGrpSpPr>
            <a:grpSpLocks/>
          </p:cNvGrpSpPr>
          <p:nvPr/>
        </p:nvGrpSpPr>
        <p:grpSpPr bwMode="auto">
          <a:xfrm>
            <a:off x="9355147" y="3436147"/>
            <a:ext cx="739775" cy="136922"/>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7" name="Group 106"/>
          <p:cNvGrpSpPr>
            <a:grpSpLocks/>
          </p:cNvGrpSpPr>
          <p:nvPr/>
        </p:nvGrpSpPr>
        <p:grpSpPr bwMode="auto">
          <a:xfrm>
            <a:off x="9355147" y="3598072"/>
            <a:ext cx="739775" cy="136922"/>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8" name="Group 111"/>
          <p:cNvGrpSpPr>
            <a:grpSpLocks/>
          </p:cNvGrpSpPr>
          <p:nvPr/>
        </p:nvGrpSpPr>
        <p:grpSpPr bwMode="auto">
          <a:xfrm>
            <a:off x="9355147" y="3759997"/>
            <a:ext cx="739775" cy="136922"/>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9" name="Group 116"/>
          <p:cNvGrpSpPr>
            <a:grpSpLocks/>
          </p:cNvGrpSpPr>
          <p:nvPr/>
        </p:nvGrpSpPr>
        <p:grpSpPr bwMode="auto">
          <a:xfrm>
            <a:off x="9355147" y="4030267"/>
            <a:ext cx="739775" cy="13692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10" name="Group 121"/>
          <p:cNvGrpSpPr>
            <a:grpSpLocks/>
          </p:cNvGrpSpPr>
          <p:nvPr/>
        </p:nvGrpSpPr>
        <p:grpSpPr bwMode="auto">
          <a:xfrm>
            <a:off x="9355147" y="4192192"/>
            <a:ext cx="739775" cy="13692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11" name="Group 126"/>
          <p:cNvGrpSpPr>
            <a:grpSpLocks/>
          </p:cNvGrpSpPr>
          <p:nvPr/>
        </p:nvGrpSpPr>
        <p:grpSpPr bwMode="auto">
          <a:xfrm>
            <a:off x="9355147" y="4354117"/>
            <a:ext cx="739775" cy="13692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12" name="Group 131"/>
          <p:cNvGrpSpPr>
            <a:grpSpLocks/>
          </p:cNvGrpSpPr>
          <p:nvPr/>
        </p:nvGrpSpPr>
        <p:grpSpPr bwMode="auto">
          <a:xfrm>
            <a:off x="9355147" y="4624390"/>
            <a:ext cx="739775" cy="136922"/>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13" name="Group 136"/>
          <p:cNvGrpSpPr>
            <a:grpSpLocks/>
          </p:cNvGrpSpPr>
          <p:nvPr/>
        </p:nvGrpSpPr>
        <p:grpSpPr bwMode="auto">
          <a:xfrm>
            <a:off x="9355147" y="4793458"/>
            <a:ext cx="739775" cy="136922"/>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grpSp>
        <p:nvGrpSpPr>
          <p:cNvPr id="14" name="Group 141"/>
          <p:cNvGrpSpPr>
            <a:grpSpLocks/>
          </p:cNvGrpSpPr>
          <p:nvPr/>
        </p:nvGrpSpPr>
        <p:grpSpPr bwMode="auto">
          <a:xfrm>
            <a:off x="9355147" y="4961335"/>
            <a:ext cx="739775" cy="13692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lgn="ctr">
                <a:lnSpc>
                  <a:spcPct val="120000"/>
                </a:lnSpc>
                <a:buClr>
                  <a:srgbClr val="FFFFFF"/>
                </a:buClr>
                <a:buSzPct val="100000"/>
                <a:buFont typeface="Wingdings" pitchFamily="2" charset="2"/>
                <a:buChar char="•"/>
                <a:defRPr/>
              </a:pPr>
              <a:endParaRPr lang="zh-CN" altLang="en-US" sz="1600" dirty="0">
                <a:solidFill>
                  <a:srgbClr val="FF0000"/>
                </a:solidFill>
                <a:latin typeface="FrutigerNext LT Regular" pitchFamily="34" charset="0"/>
                <a:ea typeface="华文细黑" pitchFamily="2" charset="-122"/>
                <a:cs typeface="Arial" pitchFamily="34" charset="0"/>
              </a:endParaRPr>
            </a:p>
          </p:txBody>
        </p:sp>
      </p:grpSp>
    </p:spTree>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Lst>
  <p:hf sldNum="0" hdr="0" ftr="0"/>
  <p:txStyles>
    <p:titleStyle>
      <a:lvl1pPr algn="l" defTabSz="801346" rtl="0" eaLnBrk="1" fontAlgn="base" hangingPunct="1">
        <a:spcBef>
          <a:spcPct val="0"/>
        </a:spcBef>
        <a:spcAft>
          <a:spcPct val="0"/>
        </a:spcAft>
        <a:defRPr sz="3400">
          <a:solidFill>
            <a:srgbClr val="990000"/>
          </a:solidFill>
          <a:latin typeface="+mj-lt"/>
          <a:ea typeface="+mj-ea"/>
          <a:cs typeface="+mj-cs"/>
        </a:defRPr>
      </a:lvl1pPr>
      <a:lvl2pPr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2pPr>
      <a:lvl3pPr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3pPr>
      <a:lvl4pPr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4pPr>
      <a:lvl5pPr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5pPr>
      <a:lvl6pPr marL="457005"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6pPr>
      <a:lvl7pPr marL="914008"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7pPr>
      <a:lvl8pPr marL="1371013"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8pPr>
      <a:lvl9pPr marL="1828019" algn="l" defTabSz="801346" rtl="0" eaLnBrk="1" fontAlgn="base" hangingPunct="1">
        <a:spcBef>
          <a:spcPct val="0"/>
        </a:spcBef>
        <a:spcAft>
          <a:spcPct val="0"/>
        </a:spcAft>
        <a:defRPr sz="3400">
          <a:solidFill>
            <a:srgbClr val="990000"/>
          </a:solidFill>
          <a:latin typeface="FrutigerNext LT Medium" pitchFamily="34" charset="0"/>
          <a:ea typeface="黑体" pitchFamily="2" charset="-122"/>
        </a:defRPr>
      </a:lvl9pPr>
    </p:titleStyle>
    <p:bodyStyle>
      <a:lvl1pPr marL="299910" indent="-299910" algn="l" defTabSz="801346" rtl="0" eaLnBrk="1" fontAlgn="base" hangingPunct="1">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184" indent="-250717" algn="l" defTabSz="801346" rtl="0" eaLnBrk="1" fontAlgn="base" hangingPunct="1">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2870" indent="-201527" algn="l" defTabSz="801346" rtl="0" eaLnBrk="1" fontAlgn="base" hangingPunct="1">
        <a:lnSpc>
          <a:spcPct val="140000"/>
        </a:lnSpc>
        <a:spcBef>
          <a:spcPct val="0"/>
        </a:spcBef>
        <a:spcAft>
          <a:spcPct val="0"/>
        </a:spcAft>
        <a:buSzPct val="50000"/>
        <a:buFont typeface="Wingdings" pitchFamily="2" charset="2"/>
        <a:buChar char="n"/>
        <a:defRPr sz="1600">
          <a:solidFill>
            <a:schemeClr val="tx1"/>
          </a:solidFill>
          <a:latin typeface="FrutigerNext LT Light" pitchFamily="34" charset="0"/>
          <a:ea typeface="+mn-ea"/>
        </a:defRPr>
      </a:lvl3pPr>
      <a:lvl4pPr marL="1401163" indent="-199939" algn="l" defTabSz="801346" rtl="0" eaLnBrk="1" fontAlgn="base" hangingPunct="1">
        <a:lnSpc>
          <a:spcPct val="140000"/>
        </a:lnSpc>
        <a:spcBef>
          <a:spcPct val="0"/>
        </a:spcBef>
        <a:spcAft>
          <a:spcPct val="0"/>
        </a:spcAft>
        <a:buChar char="–"/>
        <a:defRPr sz="1400">
          <a:solidFill>
            <a:schemeClr val="tx1"/>
          </a:solidFill>
          <a:latin typeface="+mj-lt"/>
          <a:ea typeface="+mn-ea"/>
        </a:defRPr>
      </a:lvl4pPr>
      <a:lvl5pPr marL="1802629" indent="-201527" algn="l" defTabSz="801346"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59634" indent="-201527" algn="l" defTabSz="801346"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637" indent="-201527" algn="l" defTabSz="801346"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642" indent="-201527" algn="l" defTabSz="801346"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646" indent="-201527" algn="l" defTabSz="801346" rtl="0" eaLnBrk="1" fontAlgn="base" hangingPunct="1">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008" rtl="0" eaLnBrk="1" latinLnBrk="0" hangingPunct="1">
        <a:defRPr sz="1800" kern="1200">
          <a:solidFill>
            <a:schemeClr val="tx1"/>
          </a:solidFill>
          <a:latin typeface="+mn-lt"/>
          <a:ea typeface="+mn-ea"/>
          <a:cs typeface="+mn-cs"/>
        </a:defRPr>
      </a:lvl1pPr>
      <a:lvl2pPr marL="457005" algn="l" defTabSz="914008" rtl="0" eaLnBrk="1" latinLnBrk="0" hangingPunct="1">
        <a:defRPr sz="1800" kern="1200">
          <a:solidFill>
            <a:schemeClr val="tx1"/>
          </a:solidFill>
          <a:latin typeface="+mn-lt"/>
          <a:ea typeface="+mn-ea"/>
          <a:cs typeface="+mn-cs"/>
        </a:defRPr>
      </a:lvl2pPr>
      <a:lvl3pPr marL="914008" algn="l" defTabSz="914008" rtl="0" eaLnBrk="1" latinLnBrk="0" hangingPunct="1">
        <a:defRPr sz="1800" kern="1200">
          <a:solidFill>
            <a:schemeClr val="tx1"/>
          </a:solidFill>
          <a:latin typeface="+mn-lt"/>
          <a:ea typeface="+mn-ea"/>
          <a:cs typeface="+mn-cs"/>
        </a:defRPr>
      </a:lvl3pPr>
      <a:lvl4pPr marL="1371013" algn="l" defTabSz="914008" rtl="0" eaLnBrk="1" latinLnBrk="0" hangingPunct="1">
        <a:defRPr sz="1800" kern="1200">
          <a:solidFill>
            <a:schemeClr val="tx1"/>
          </a:solidFill>
          <a:latin typeface="+mn-lt"/>
          <a:ea typeface="+mn-ea"/>
          <a:cs typeface="+mn-cs"/>
        </a:defRPr>
      </a:lvl4pPr>
      <a:lvl5pPr marL="1828019" algn="l" defTabSz="914008" rtl="0" eaLnBrk="1" latinLnBrk="0" hangingPunct="1">
        <a:defRPr sz="1800" kern="1200">
          <a:solidFill>
            <a:schemeClr val="tx1"/>
          </a:solidFill>
          <a:latin typeface="+mn-lt"/>
          <a:ea typeface="+mn-ea"/>
          <a:cs typeface="+mn-cs"/>
        </a:defRPr>
      </a:lvl5pPr>
      <a:lvl6pPr marL="2285023" algn="l" defTabSz="914008" rtl="0" eaLnBrk="1" latinLnBrk="0" hangingPunct="1">
        <a:defRPr sz="1800" kern="1200">
          <a:solidFill>
            <a:schemeClr val="tx1"/>
          </a:solidFill>
          <a:latin typeface="+mn-lt"/>
          <a:ea typeface="+mn-ea"/>
          <a:cs typeface="+mn-cs"/>
        </a:defRPr>
      </a:lvl6pPr>
      <a:lvl7pPr marL="2742026" algn="l" defTabSz="914008" rtl="0" eaLnBrk="1" latinLnBrk="0" hangingPunct="1">
        <a:defRPr sz="1800" kern="1200">
          <a:solidFill>
            <a:schemeClr val="tx1"/>
          </a:solidFill>
          <a:latin typeface="+mn-lt"/>
          <a:ea typeface="+mn-ea"/>
          <a:cs typeface="+mn-cs"/>
        </a:defRPr>
      </a:lvl7pPr>
      <a:lvl8pPr marL="3199031" algn="l" defTabSz="914008" rtl="0" eaLnBrk="1" latinLnBrk="0" hangingPunct="1">
        <a:defRPr sz="1800" kern="1200">
          <a:solidFill>
            <a:schemeClr val="tx1"/>
          </a:solidFill>
          <a:latin typeface="+mn-lt"/>
          <a:ea typeface="+mn-ea"/>
          <a:cs typeface="+mn-cs"/>
        </a:defRPr>
      </a:lvl8pPr>
      <a:lvl9pPr marL="3656036" algn="l" defTabSz="914008"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9" descr="dd"/>
          <p:cNvPicPr>
            <a:picLocks noChangeAspect="1" noChangeArrowheads="1"/>
          </p:cNvPicPr>
          <p:nvPr/>
        </p:nvPicPr>
        <p:blipFill>
          <a:blip r:embed="rId3" cstate="print"/>
          <a:srcRect/>
          <a:stretch>
            <a:fillRect/>
          </a:stretch>
        </p:blipFill>
        <p:spPr bwMode="auto">
          <a:xfrm>
            <a:off x="0" y="4668954"/>
            <a:ext cx="9150802" cy="476590"/>
          </a:xfrm>
          <a:prstGeom prst="rect">
            <a:avLst/>
          </a:prstGeom>
          <a:noFill/>
          <a:ln w="9525">
            <a:noFill/>
            <a:miter lim="800000"/>
            <a:headEnd/>
            <a:tailEnd/>
          </a:ln>
        </p:spPr>
      </p:pic>
      <p:sp>
        <p:nvSpPr>
          <p:cNvPr id="154" name="Text Box 8"/>
          <p:cNvSpPr txBox="1">
            <a:spLocks noChangeArrowheads="1"/>
          </p:cNvSpPr>
          <p:nvPr/>
        </p:nvSpPr>
        <p:spPr bwMode="auto">
          <a:xfrm>
            <a:off x="754978" y="4838365"/>
            <a:ext cx="2022722" cy="138499"/>
          </a:xfrm>
          <a:prstGeom prst="rect">
            <a:avLst/>
          </a:prstGeom>
          <a:noFill/>
          <a:ln>
            <a:noFill/>
          </a:ln>
          <a:extLst>
            <a:ext uri="{909E8E84-426E-40DD-AFC4-6F175D3DCCD1}"/>
            <a:ext uri="{91240B29-F687-4F45-9708-019B960494DF}"/>
          </a:extLst>
        </p:spPr>
        <p:txBody>
          <a:bodyPr wrap="none" lIns="0" tIns="0" rIns="6006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9220" name="Picture 9" descr="8"/>
          <p:cNvPicPr>
            <a:picLocks noChangeAspect="1" noChangeArrowheads="1"/>
          </p:cNvPicPr>
          <p:nvPr/>
        </p:nvPicPr>
        <p:blipFill>
          <a:blip r:embed="rId4" cstate="print"/>
          <a:srcRect/>
          <a:stretch>
            <a:fillRect/>
          </a:stretch>
        </p:blipFill>
        <p:spPr bwMode="auto">
          <a:xfrm>
            <a:off x="7508908" y="4790396"/>
            <a:ext cx="1311338" cy="233703"/>
          </a:xfrm>
          <a:prstGeom prst="rect">
            <a:avLst/>
          </a:prstGeom>
          <a:noFill/>
          <a:ln w="9525">
            <a:noFill/>
            <a:miter lim="800000"/>
            <a:headEnd/>
            <a:tailEnd/>
          </a:ln>
        </p:spPr>
      </p:pic>
      <p:sp>
        <p:nvSpPr>
          <p:cNvPr id="9221" name="Rectangle 13"/>
          <p:cNvSpPr>
            <a:spLocks noGrp="1" noChangeArrowheads="1"/>
          </p:cNvSpPr>
          <p:nvPr>
            <p:ph type="title"/>
          </p:nvPr>
        </p:nvSpPr>
        <p:spPr bwMode="auto">
          <a:xfrm>
            <a:off x="754977" y="243913"/>
            <a:ext cx="7634057" cy="654163"/>
          </a:xfrm>
          <a:prstGeom prst="rect">
            <a:avLst/>
          </a:prstGeom>
          <a:noFill/>
          <a:ln w="9525">
            <a:noFill/>
            <a:miter lim="800000"/>
            <a:headEnd/>
            <a:tailEnd/>
          </a:ln>
        </p:spPr>
        <p:txBody>
          <a:bodyPr vert="horz" wrap="square" lIns="0" tIns="30035" rIns="60072" bIns="30035" numCol="1" anchor="ctr" anchorCtr="0" compatLnSpc="1">
            <a:prstTxWarp prst="textNoShape">
              <a:avLst/>
            </a:prstTxWarp>
          </a:bodyPr>
          <a:lstStyle/>
          <a:p>
            <a:pPr lvl="0"/>
            <a:r>
              <a:rPr lang="zh-CN" altLang="en-US" smtClean="0"/>
              <a:t>单击此处编辑母版标题样式</a:t>
            </a:r>
          </a:p>
        </p:txBody>
      </p:sp>
      <p:sp>
        <p:nvSpPr>
          <p:cNvPr id="9222" name="Rectangle 68"/>
          <p:cNvSpPr>
            <a:spLocks noGrp="1" noChangeArrowheads="1"/>
          </p:cNvSpPr>
          <p:nvPr>
            <p:ph type="body" idx="1"/>
          </p:nvPr>
        </p:nvSpPr>
        <p:spPr bwMode="auto">
          <a:xfrm>
            <a:off x="754977" y="1221589"/>
            <a:ext cx="7634057" cy="3145291"/>
          </a:xfrm>
          <a:prstGeom prst="rect">
            <a:avLst/>
          </a:prstGeom>
          <a:noFill/>
          <a:ln w="9525">
            <a:noFill/>
            <a:miter lim="800000"/>
            <a:headEnd/>
            <a:tailEnd/>
          </a:ln>
        </p:spPr>
        <p:txBody>
          <a:bodyPr vert="horz" wrap="square" lIns="60081" tIns="30040" rIns="60081" bIns="3004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045" y="519457"/>
            <a:ext cx="1844580" cy="4018663"/>
          </a:xfrm>
          <a:prstGeom prst="rect">
            <a:avLst/>
          </a:prstGeom>
          <a:noFill/>
          <a:ln>
            <a:noFill/>
          </a:ln>
          <a:effectLst/>
          <a:extLst>
            <a:ext uri="{909E8E84-426E-40DD-AFC4-6F175D3DCCD1}"/>
            <a:ext uri="{91240B29-F687-4F45-9708-019B960494DF}"/>
            <a:ext uri="{AF507438-7753-43E0-B8FC-AC1667EBCBE1}"/>
          </a:extLst>
        </p:spPr>
        <p:txBody>
          <a:bodyPr lIns="60069" tIns="30035" rIns="60069" bIns="30035">
            <a:spAutoFit/>
          </a:bodyPr>
          <a:lstStyle/>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英文标题</a:t>
            </a:r>
            <a:r>
              <a:rPr lang="en-US" altLang="zh-CN" sz="800" dirty="0">
                <a:solidFill>
                  <a:srgbClr val="FFFFFF"/>
                </a:solidFill>
              </a:rPr>
              <a:t>:32-35pt  </a:t>
            </a: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7070" indent="-257070"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Medium</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7070" indent="-257070" algn="r" eaLnBrk="0" hangingPunct="0">
              <a:lnSpc>
                <a:spcPct val="75000"/>
              </a:lnSpc>
              <a:spcBef>
                <a:spcPct val="20000"/>
              </a:spcBef>
              <a:buFont typeface="Arial" pitchFamily="34" charset="0"/>
              <a:buNone/>
              <a:defRPr/>
            </a:pPr>
            <a:endParaRPr lang="en-US" altLang="zh-CN"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中文标题</a:t>
            </a:r>
            <a:r>
              <a:rPr lang="en-US" altLang="zh-CN" sz="800" dirty="0">
                <a:solidFill>
                  <a:srgbClr val="FFFFFF"/>
                </a:solidFill>
              </a:rPr>
              <a:t>:30-32pt  </a:t>
            </a: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 R153 G0 B0</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黑体</a:t>
            </a:r>
          </a:p>
          <a:p>
            <a:pPr marL="257070" indent="-257070" algn="r" eaLnBrk="0" hangingPunct="0">
              <a:lnSpc>
                <a:spcPct val="125000"/>
              </a:lnSpc>
              <a:spcBef>
                <a:spcPct val="20000"/>
              </a:spcBef>
              <a:buFont typeface="Arial" pitchFamily="34" charset="0"/>
              <a:buNone/>
              <a:defRPr/>
            </a:pP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英文正文</a:t>
            </a:r>
            <a:r>
              <a:rPr lang="en-US" altLang="zh-CN" sz="800" dirty="0">
                <a:solidFill>
                  <a:srgbClr val="FFFFFF"/>
                </a:solidFill>
              </a:rPr>
              <a:t>:20-22pt</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子目录 </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 :18pt  </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内部使用字体 </a:t>
            </a:r>
            <a:r>
              <a:rPr lang="en-US" altLang="zh-CN" sz="800" dirty="0">
                <a:solidFill>
                  <a:srgbClr val="FFFFFF"/>
                </a:solidFill>
              </a:rPr>
              <a:t>:</a:t>
            </a:r>
          </a:p>
          <a:p>
            <a:pPr marL="257070" indent="-257070" algn="r" eaLnBrk="0" hangingPunct="0">
              <a:lnSpc>
                <a:spcPct val="125000"/>
              </a:lnSpc>
              <a:spcBef>
                <a:spcPct val="20000"/>
              </a:spcBef>
              <a:buFont typeface="Arial" pitchFamily="34" charset="0"/>
              <a:buNone/>
              <a:defRPr/>
            </a:pPr>
            <a:r>
              <a:rPr lang="en-US" altLang="zh-CN" sz="800" dirty="0" err="1">
                <a:solidFill>
                  <a:srgbClr val="FFFFFF"/>
                </a:solidFill>
              </a:rPr>
              <a:t>FrutigerNext</a:t>
            </a:r>
            <a:r>
              <a:rPr lang="en-US" altLang="zh-CN" sz="800" dirty="0">
                <a:solidFill>
                  <a:srgbClr val="FFFFFF"/>
                </a:solidFill>
              </a:rPr>
              <a:t> LT Regular</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外部使用字体 </a:t>
            </a:r>
            <a:r>
              <a:rPr lang="en-US" altLang="zh-CN" sz="800" dirty="0">
                <a:solidFill>
                  <a:srgbClr val="FFFFFF"/>
                </a:solidFill>
              </a:rPr>
              <a:t>: Arial</a:t>
            </a:r>
          </a:p>
          <a:p>
            <a:pPr marL="257070" indent="-257070" algn="r" eaLnBrk="0" hangingPunct="0">
              <a:lnSpc>
                <a:spcPct val="75000"/>
              </a:lnSpc>
              <a:spcBef>
                <a:spcPct val="20000"/>
              </a:spcBef>
              <a:buFont typeface="Arial" pitchFamily="34" charset="0"/>
              <a:buNone/>
              <a:defRPr/>
            </a:pPr>
            <a:endParaRPr lang="en-US" altLang="zh-CN"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中文正文</a:t>
            </a:r>
            <a:r>
              <a:rPr lang="en-US" altLang="zh-CN" sz="800" dirty="0">
                <a:solidFill>
                  <a:srgbClr val="FFFFFF"/>
                </a:solidFill>
              </a:rPr>
              <a:t>:18-20pt</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子目录</a:t>
            </a:r>
            <a:r>
              <a:rPr lang="en-US" altLang="zh-CN" sz="800" dirty="0">
                <a:solidFill>
                  <a:srgbClr val="FFFFFF"/>
                </a:solidFill>
              </a:rPr>
              <a:t>(2-5</a:t>
            </a:r>
            <a:r>
              <a:rPr lang="zh-CN" altLang="en-US" sz="800" dirty="0">
                <a:solidFill>
                  <a:srgbClr val="FFFFFF"/>
                </a:solidFill>
              </a:rPr>
              <a:t>级</a:t>
            </a:r>
            <a:r>
              <a:rPr lang="en-US" altLang="zh-CN" sz="800" dirty="0">
                <a:solidFill>
                  <a:srgbClr val="FFFFFF"/>
                </a:solidFill>
              </a:rPr>
              <a:t>):18pt </a:t>
            </a:r>
            <a:endParaRPr lang="zh-CN" altLang="en-US" sz="800" dirty="0">
              <a:solidFill>
                <a:srgbClr val="FFFFFF"/>
              </a:solidFill>
            </a:endParaRP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颜色</a:t>
            </a:r>
            <a:r>
              <a:rPr lang="en-US" altLang="zh-CN" sz="800" dirty="0">
                <a:solidFill>
                  <a:srgbClr val="FFFFFF"/>
                </a:solidFill>
              </a:rPr>
              <a:t>:</a:t>
            </a:r>
            <a:r>
              <a:rPr lang="zh-CN" altLang="en-US" sz="800" dirty="0">
                <a:solidFill>
                  <a:srgbClr val="FFFFFF"/>
                </a:solidFill>
              </a:rPr>
              <a:t>黑色</a:t>
            </a:r>
          </a:p>
          <a:p>
            <a:pPr marL="257070" indent="-257070" algn="r" eaLnBrk="0" hangingPunct="0">
              <a:lnSpc>
                <a:spcPct val="125000"/>
              </a:lnSpc>
              <a:spcBef>
                <a:spcPct val="20000"/>
              </a:spcBef>
              <a:buFont typeface="Arial" pitchFamily="34" charset="0"/>
              <a:buNone/>
              <a:defRPr/>
            </a:pPr>
            <a:r>
              <a:rPr lang="zh-CN" altLang="en-US" sz="800" dirty="0">
                <a:solidFill>
                  <a:srgbClr val="FFFFFF"/>
                </a:solidFill>
              </a:rPr>
              <a:t>字体</a:t>
            </a:r>
            <a:r>
              <a:rPr lang="en-US" altLang="zh-CN" sz="800" dirty="0">
                <a:solidFill>
                  <a:srgbClr val="FFFFFF"/>
                </a:solidFill>
              </a:rPr>
              <a:t>:</a:t>
            </a:r>
            <a:r>
              <a:rPr lang="zh-CN" altLang="en-US" sz="800" dirty="0">
                <a:solidFill>
                  <a:srgbClr val="FFFFFF"/>
                </a:solidFill>
              </a:rPr>
              <a:t>细黑体</a:t>
            </a:r>
            <a:r>
              <a:rPr lang="zh-CN" altLang="en-US" sz="8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9324922" y="2634005"/>
            <a:ext cx="919570" cy="2417649"/>
            <a:chOff x="5839" y="2251"/>
            <a:chExt cx="579" cy="2031"/>
          </a:xfrm>
        </p:grpSpPr>
        <p:sp>
          <p:nvSpPr>
            <p:cNvPr id="10253" name="Rectangle 17"/>
            <p:cNvSpPr>
              <a:spLocks noChangeArrowheads="1"/>
            </p:cNvSpPr>
            <p:nvPr userDrawn="1"/>
          </p:nvSpPr>
          <p:spPr bwMode="auto">
            <a:xfrm>
              <a:off x="5839" y="3138"/>
              <a:ext cx="579" cy="246"/>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sz="1300" dirty="0">
                <a:solidFill>
                  <a:srgbClr val="000000"/>
                </a:solidFill>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7"/>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2" name="Rectangle 75"/>
              <p:cNvSpPr>
                <a:spLocks noChangeArrowheads="1"/>
              </p:cNvSpPr>
              <p:nvPr userDrawn="1"/>
            </p:nvSpPr>
            <p:spPr bwMode="auto">
              <a:xfrm flipV="1">
                <a:off x="6126" y="4026"/>
                <a:ext cx="116" cy="117"/>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3" name="Rectangle 76"/>
              <p:cNvSpPr>
                <a:spLocks noChangeArrowheads="1"/>
              </p:cNvSpPr>
              <p:nvPr userDrawn="1"/>
            </p:nvSpPr>
            <p:spPr bwMode="auto">
              <a:xfrm flipV="1">
                <a:off x="6242" y="4026"/>
                <a:ext cx="117" cy="117"/>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4" name="Rectangle 77"/>
              <p:cNvSpPr>
                <a:spLocks noChangeArrowheads="1"/>
              </p:cNvSpPr>
              <p:nvPr userDrawn="1"/>
            </p:nvSpPr>
            <p:spPr bwMode="auto">
              <a:xfrm flipV="1">
                <a:off x="5893" y="4026"/>
                <a:ext cx="117" cy="117"/>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dirty="0">
                  <a:solidFill>
                    <a:srgbClr val="000000"/>
                  </a:solidFill>
                </a:endParaRPr>
              </a:p>
            </p:txBody>
          </p:sp>
        </p:grpSp>
      </p:grpSp>
      <p:sp>
        <p:nvSpPr>
          <p:cNvPr id="10251" name="Rectangle 83"/>
          <p:cNvSpPr>
            <a:spLocks noChangeArrowheads="1"/>
          </p:cNvSpPr>
          <p:nvPr/>
        </p:nvSpPr>
        <p:spPr bwMode="auto">
          <a:xfrm>
            <a:off x="9251468" y="1006253"/>
            <a:ext cx="1192991" cy="971675"/>
          </a:xfrm>
          <a:prstGeom prst="rect">
            <a:avLst/>
          </a:prstGeom>
          <a:noFill/>
          <a:ln>
            <a:noFill/>
          </a:ln>
          <a:effectLst/>
          <a:extLst>
            <a:ext uri="{909E8E84-426E-40DD-AFC4-6F175D3DCCD1}"/>
            <a:ext uri="{91240B29-F687-4F45-9708-019B960494DF}"/>
            <a:ext uri="{AF507438-7753-43E0-B8FC-AC1667EBCBE1}"/>
          </a:extLst>
        </p:spPr>
        <p:txBody>
          <a:bodyPr lIns="60069" tIns="30035" rIns="60069" bIns="30035">
            <a:spAutoFit/>
          </a:bodyPr>
          <a:lstStyle/>
          <a:p>
            <a:pPr eaLnBrk="0" hangingPunct="0">
              <a:lnSpc>
                <a:spcPct val="120000"/>
              </a:lnSpc>
              <a:spcBef>
                <a:spcPct val="20000"/>
              </a:spcBef>
              <a:buFont typeface="Arial" pitchFamily="34" charset="0"/>
              <a:buNone/>
              <a:defRPr/>
            </a:pPr>
            <a:r>
              <a:rPr lang="zh-CN" altLang="en-US" sz="800" dirty="0">
                <a:solidFill>
                  <a:srgbClr val="FFFFFF"/>
                </a:solidFill>
              </a:rPr>
              <a:t>配色参考方案：</a:t>
            </a:r>
          </a:p>
          <a:p>
            <a:pPr eaLnBrk="0" hangingPunct="0">
              <a:lnSpc>
                <a:spcPct val="120000"/>
              </a:lnSpc>
              <a:spcBef>
                <a:spcPct val="20000"/>
              </a:spcBef>
              <a:buFont typeface="Arial" pitchFamily="34" charset="0"/>
              <a:buNone/>
              <a:defRPr/>
            </a:pPr>
            <a:r>
              <a:rPr lang="zh-CN" altLang="en-US" sz="800" dirty="0">
                <a:solidFill>
                  <a:srgbClr val="FFFFFF"/>
                </a:solidFill>
              </a:rPr>
              <a:t>建议同一页面内不超过四种颜色，以下是</a:t>
            </a:r>
            <a:r>
              <a:rPr lang="en-US" altLang="zh-CN" sz="800" dirty="0">
                <a:solidFill>
                  <a:srgbClr val="FFFFFF"/>
                </a:solidFill>
              </a:rPr>
              <a:t>13</a:t>
            </a:r>
            <a:r>
              <a:rPr lang="zh-CN" altLang="en-US" sz="800" dirty="0">
                <a:solidFill>
                  <a:srgbClr val="FFFFFF"/>
                </a:solidFill>
              </a:rPr>
              <a:t>组配色方案，同一页面内只选择一组使用。（仅供参考）</a:t>
            </a:r>
          </a:p>
        </p:txBody>
      </p:sp>
      <p:sp>
        <p:nvSpPr>
          <p:cNvPr id="10252" name="Rectangle 84"/>
          <p:cNvSpPr>
            <a:spLocks noChangeArrowheads="1"/>
          </p:cNvSpPr>
          <p:nvPr/>
        </p:nvSpPr>
        <p:spPr bwMode="auto">
          <a:xfrm>
            <a:off x="9251471" y="6123"/>
            <a:ext cx="1120895" cy="356122"/>
          </a:xfrm>
          <a:prstGeom prst="rect">
            <a:avLst/>
          </a:prstGeom>
          <a:noFill/>
          <a:ln>
            <a:noFill/>
          </a:ln>
          <a:effectLst/>
          <a:extLst>
            <a:ext uri="{909E8E84-426E-40DD-AFC4-6F175D3DCCD1}"/>
            <a:ext uri="{91240B29-F687-4F45-9708-019B960494DF}"/>
            <a:ext uri="{AF507438-7753-43E0-B8FC-AC1667EBCBE1}"/>
          </a:extLst>
        </p:spPr>
        <p:txBody>
          <a:bodyPr lIns="60069" tIns="30035" rIns="60069" bIns="30035">
            <a:spAutoFit/>
          </a:bodyPr>
          <a:lstStyle/>
          <a:p>
            <a:pPr>
              <a:lnSpc>
                <a:spcPct val="120000"/>
              </a:lnSpc>
              <a:buClr>
                <a:srgbClr val="777777"/>
              </a:buClr>
              <a:buSzPct val="60000"/>
              <a:buFont typeface="Wingdings" pitchFamily="2" charset="2"/>
              <a:buNone/>
              <a:defRPr/>
            </a:pPr>
            <a:r>
              <a:rPr lang="zh-CN" altLang="en-US" sz="800" dirty="0">
                <a:solidFill>
                  <a:srgbClr val="FFFFFF"/>
                </a:solidFill>
              </a:rPr>
              <a:t>客户或者合作伙伴的标志放在右上角</a:t>
            </a:r>
            <a:r>
              <a:rPr lang="en-US" altLang="zh-CN" sz="800" dirty="0">
                <a:solidFill>
                  <a:srgbClr val="FFFFFF"/>
                </a:solidFill>
              </a:rPr>
              <a:t>.</a:t>
            </a:r>
            <a:endParaRPr lang="zh-CN" altLang="en-US" sz="800" dirty="0">
              <a:solidFill>
                <a:srgbClr val="FFFFFF"/>
              </a:solidFill>
            </a:endParaRPr>
          </a:p>
        </p:txBody>
      </p:sp>
      <p:sp>
        <p:nvSpPr>
          <p:cNvPr id="79" name="Rectangle 21"/>
          <p:cNvSpPr>
            <a:spLocks noChangeArrowheads="1"/>
          </p:cNvSpPr>
          <p:nvPr/>
        </p:nvSpPr>
        <p:spPr bwMode="auto">
          <a:xfrm>
            <a:off x="3785743" y="4849588"/>
            <a:ext cx="1147166" cy="138499"/>
          </a:xfrm>
          <a:prstGeom prst="rect">
            <a:avLst/>
          </a:prstGeom>
          <a:noFill/>
          <a:ln w="9525" algn="ctr">
            <a:noFill/>
            <a:miter lim="800000"/>
            <a:headEnd/>
            <a:tailEnd/>
          </a:ln>
          <a:effectLst/>
        </p:spPr>
        <p:txBody>
          <a:bodyPr wrap="none" lIns="60036" tIns="0" rIns="60036" bIns="0">
            <a:spAutoFit/>
          </a:bodyPr>
          <a:lstStyle/>
          <a:p>
            <a:pPr defTabSz="601021" eaLnBrk="0" hangingPunct="0">
              <a:defRPr/>
            </a:pPr>
            <a:r>
              <a:rPr lang="en-US" altLang="zh-CN" sz="900" dirty="0">
                <a:solidFill>
                  <a:srgbClr val="000000"/>
                </a:solidFill>
                <a:latin typeface="FrutigerNext LT Medium"/>
                <a:ea typeface="华文细黑"/>
              </a:rPr>
              <a:t>Huawei Confidential</a:t>
            </a:r>
          </a:p>
        </p:txBody>
      </p:sp>
      <p:sp>
        <p:nvSpPr>
          <p:cNvPr id="81" name="Rectangle 5"/>
          <p:cNvSpPr>
            <a:spLocks noChangeArrowheads="1"/>
          </p:cNvSpPr>
          <p:nvPr/>
        </p:nvSpPr>
        <p:spPr bwMode="auto">
          <a:xfrm>
            <a:off x="6360808" y="4866943"/>
            <a:ext cx="1803770" cy="27656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900" dirty="0">
                <a:solidFill>
                  <a:srgbClr val="000000"/>
                </a:solidFill>
                <a:latin typeface="FrutigerNext LT Bold" pitchFamily="1" charset="0"/>
              </a:rPr>
              <a:t> </a:t>
            </a:r>
            <a:fld id="{A02D0550-4EE3-4817-B33C-0B7DFA0CD9ED}" type="slidenum">
              <a:rPr lang="de-DE" altLang="zh-CN" sz="900">
                <a:solidFill>
                  <a:srgbClr val="000000"/>
                </a:solidFill>
                <a:latin typeface="FrutigerNext LT Bold" pitchFamily="1" charset="0"/>
              </a:rPr>
              <a:pPr eaLnBrk="0" hangingPunct="0">
                <a:lnSpc>
                  <a:spcPct val="85000"/>
                </a:lnSpc>
                <a:defRPr/>
              </a:pPr>
              <a:t>‹#›</a:t>
            </a:fld>
            <a:endParaRPr lang="en-GB" altLang="zh-CN" sz="900" dirty="0">
              <a:solidFill>
                <a:srgbClr val="000000"/>
              </a:solidFill>
              <a:latin typeface="FrutigerNext LT Bold" pitchFamily="1" charset="0"/>
            </a:endParaRPr>
          </a:p>
        </p:txBody>
      </p:sp>
    </p:spTree>
  </p:cSld>
  <p:clrMap bg1="lt1" tx1="dk1" bg2="lt2" tx2="dk2" accent1="accent1" accent2="accent2" accent3="accent3" accent4="accent4" accent5="accent5" accent6="accent6" hlink="hlink" folHlink="folHlink"/>
  <p:sldLayoutIdLst>
    <p:sldLayoutId id="2147484255"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5pPr>
      <a:lvl6pPr marL="342761"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52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28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04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070" indent="-257070" algn="l" rtl="0" eaLnBrk="0" fontAlgn="base" hangingPunct="0">
        <a:lnSpc>
          <a:spcPct val="140000"/>
        </a:lnSpc>
        <a:spcBef>
          <a:spcPct val="0"/>
        </a:spcBef>
        <a:spcAft>
          <a:spcPct val="0"/>
        </a:spcAft>
        <a:buClr>
          <a:srgbClr val="777777"/>
        </a:buClr>
        <a:buSzPct val="60000"/>
        <a:buFont typeface="Wingdings" pitchFamily="2" charset="2"/>
        <a:buChar char="l"/>
        <a:defRPr sz="1500">
          <a:solidFill>
            <a:schemeClr val="tx1"/>
          </a:solidFill>
          <a:latin typeface="+mn-lt"/>
          <a:ea typeface="黑体" pitchFamily="49" charset="-122"/>
          <a:cs typeface="+mn-cs"/>
        </a:defRPr>
      </a:lvl1pPr>
      <a:lvl2pPr marL="556985" indent="-21422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6900" indent="-171380"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mn-lt"/>
          <a:ea typeface="+mn-ea"/>
          <a:cs typeface="+mn-cs"/>
        </a:defRPr>
      </a:lvl3pPr>
      <a:lvl4pPr marL="1199660" indent="-171380" algn="l" rtl="0" eaLnBrk="0" fontAlgn="base" hangingPunct="0">
        <a:lnSpc>
          <a:spcPct val="140000"/>
        </a:lnSpc>
        <a:spcBef>
          <a:spcPct val="0"/>
        </a:spcBef>
        <a:spcAft>
          <a:spcPct val="0"/>
        </a:spcAft>
        <a:buChar char="–"/>
        <a:defRPr sz="1000">
          <a:solidFill>
            <a:schemeClr val="tx1"/>
          </a:solidFill>
          <a:latin typeface="+mn-lt"/>
          <a:ea typeface="+mn-ea"/>
          <a:cs typeface="+mn-cs"/>
        </a:defRPr>
      </a:lvl4pPr>
      <a:lvl5pPr marL="1542420" indent="-171380" algn="l" rtl="0" eaLnBrk="0" fontAlgn="base" hangingPunct="0">
        <a:lnSpc>
          <a:spcPct val="140000"/>
        </a:lnSpc>
        <a:spcBef>
          <a:spcPct val="0"/>
        </a:spcBef>
        <a:spcAft>
          <a:spcPct val="0"/>
        </a:spcAft>
        <a:buFont typeface="Arial" pitchFamily="34" charset="0"/>
        <a:buChar char="~"/>
        <a:defRPr sz="900">
          <a:solidFill>
            <a:schemeClr val="tx1"/>
          </a:solidFill>
          <a:latin typeface="+mn-lt"/>
          <a:ea typeface="+mn-ea"/>
          <a:cs typeface="+mn-cs"/>
        </a:defRPr>
      </a:lvl5pPr>
      <a:lvl6pPr marL="188518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794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070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46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520" rtl="0" eaLnBrk="1" latinLnBrk="0" hangingPunct="1">
        <a:defRPr sz="1300" kern="1200">
          <a:solidFill>
            <a:schemeClr val="tx1"/>
          </a:solidFill>
          <a:latin typeface="+mn-lt"/>
          <a:ea typeface="+mn-ea"/>
          <a:cs typeface="+mn-cs"/>
        </a:defRPr>
      </a:lvl1pPr>
      <a:lvl2pPr marL="342761" algn="l" defTabSz="685520" rtl="0" eaLnBrk="1" latinLnBrk="0" hangingPunct="1">
        <a:defRPr sz="1300" kern="1200">
          <a:solidFill>
            <a:schemeClr val="tx1"/>
          </a:solidFill>
          <a:latin typeface="+mn-lt"/>
          <a:ea typeface="+mn-ea"/>
          <a:cs typeface="+mn-cs"/>
        </a:defRPr>
      </a:lvl2pPr>
      <a:lvl3pPr marL="685520" algn="l" defTabSz="685520" rtl="0" eaLnBrk="1" latinLnBrk="0" hangingPunct="1">
        <a:defRPr sz="1300" kern="1200">
          <a:solidFill>
            <a:schemeClr val="tx1"/>
          </a:solidFill>
          <a:latin typeface="+mn-lt"/>
          <a:ea typeface="+mn-ea"/>
          <a:cs typeface="+mn-cs"/>
        </a:defRPr>
      </a:lvl3pPr>
      <a:lvl4pPr marL="1028280" algn="l" defTabSz="685520" rtl="0" eaLnBrk="1" latinLnBrk="0" hangingPunct="1">
        <a:defRPr sz="1300" kern="1200">
          <a:solidFill>
            <a:schemeClr val="tx1"/>
          </a:solidFill>
          <a:latin typeface="+mn-lt"/>
          <a:ea typeface="+mn-ea"/>
          <a:cs typeface="+mn-cs"/>
        </a:defRPr>
      </a:lvl4pPr>
      <a:lvl5pPr marL="1371040" algn="l" defTabSz="685520" rtl="0" eaLnBrk="1" latinLnBrk="0" hangingPunct="1">
        <a:defRPr sz="1300" kern="1200">
          <a:solidFill>
            <a:schemeClr val="tx1"/>
          </a:solidFill>
          <a:latin typeface="+mn-lt"/>
          <a:ea typeface="+mn-ea"/>
          <a:cs typeface="+mn-cs"/>
        </a:defRPr>
      </a:lvl5pPr>
      <a:lvl6pPr marL="1713800" algn="l" defTabSz="685520" rtl="0" eaLnBrk="1" latinLnBrk="0" hangingPunct="1">
        <a:defRPr sz="1300" kern="1200">
          <a:solidFill>
            <a:schemeClr val="tx1"/>
          </a:solidFill>
          <a:latin typeface="+mn-lt"/>
          <a:ea typeface="+mn-ea"/>
          <a:cs typeface="+mn-cs"/>
        </a:defRPr>
      </a:lvl6pPr>
      <a:lvl7pPr marL="2056560" algn="l" defTabSz="685520" rtl="0" eaLnBrk="1" latinLnBrk="0" hangingPunct="1">
        <a:defRPr sz="1300" kern="1200">
          <a:solidFill>
            <a:schemeClr val="tx1"/>
          </a:solidFill>
          <a:latin typeface="+mn-lt"/>
          <a:ea typeface="+mn-ea"/>
          <a:cs typeface="+mn-cs"/>
        </a:defRPr>
      </a:lvl7pPr>
      <a:lvl8pPr marL="2399320" algn="l" defTabSz="685520" rtl="0" eaLnBrk="1" latinLnBrk="0" hangingPunct="1">
        <a:defRPr sz="1300" kern="1200">
          <a:solidFill>
            <a:schemeClr val="tx1"/>
          </a:solidFill>
          <a:latin typeface="+mn-lt"/>
          <a:ea typeface="+mn-ea"/>
          <a:cs typeface="+mn-cs"/>
        </a:defRPr>
      </a:lvl8pPr>
      <a:lvl9pPr marL="2742079" algn="l" defTabSz="685520" rtl="0" eaLnBrk="1" latinLnBrk="0" hangingPunct="1">
        <a:defRPr sz="13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79" descr="dd"/>
          <p:cNvPicPr>
            <a:picLocks noChangeAspect="1" noChangeArrowheads="1"/>
          </p:cNvPicPr>
          <p:nvPr/>
        </p:nvPicPr>
        <p:blipFill>
          <a:blip r:embed="rId2" cstate="print"/>
          <a:srcRect/>
          <a:stretch>
            <a:fillRect/>
          </a:stretch>
        </p:blipFill>
        <p:spPr bwMode="auto">
          <a:xfrm>
            <a:off x="0" y="4668954"/>
            <a:ext cx="9150802" cy="476590"/>
          </a:xfrm>
          <a:prstGeom prst="rect">
            <a:avLst/>
          </a:prstGeom>
          <a:noFill/>
          <a:ln w="9525">
            <a:noFill/>
            <a:miter lim="800000"/>
            <a:headEnd/>
            <a:tailEnd/>
          </a:ln>
        </p:spPr>
      </p:pic>
      <p:sp>
        <p:nvSpPr>
          <p:cNvPr id="154" name="Text Box 8"/>
          <p:cNvSpPr txBox="1">
            <a:spLocks noChangeArrowheads="1"/>
          </p:cNvSpPr>
          <p:nvPr/>
        </p:nvSpPr>
        <p:spPr bwMode="auto">
          <a:xfrm>
            <a:off x="754976" y="4838365"/>
            <a:ext cx="2022731" cy="138499"/>
          </a:xfrm>
          <a:prstGeom prst="rect">
            <a:avLst/>
          </a:prstGeom>
          <a:noFill/>
          <a:ln>
            <a:noFill/>
          </a:ln>
          <a:extLst>
            <a:ext uri="{909E8E84-426E-40DD-AFC4-6F175D3DCCD1}"/>
            <a:ext uri="{91240B29-F687-4F45-9708-019B960494DF}"/>
          </a:extLst>
        </p:spPr>
        <p:txBody>
          <a:bodyPr wrap="none" lIns="0" tIns="0" rIns="6006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smtClean="0">
                <a:solidFill>
                  <a:srgbClr val="000000"/>
                </a:solidFill>
                <a:latin typeface="FrutigerNext LT Bold" pitchFamily="34" charset="0"/>
                <a:ea typeface="MS PGothic" pitchFamily="34" charset="-128"/>
              </a:rPr>
              <a:t>HUAWEI TECHNOLOGIES CO., LTD.</a:t>
            </a:r>
          </a:p>
        </p:txBody>
      </p:sp>
      <p:pic>
        <p:nvPicPr>
          <p:cNvPr id="9220" name="Picture 9" descr="8"/>
          <p:cNvPicPr>
            <a:picLocks noChangeAspect="1" noChangeArrowheads="1"/>
          </p:cNvPicPr>
          <p:nvPr/>
        </p:nvPicPr>
        <p:blipFill>
          <a:blip r:embed="rId3" cstate="print"/>
          <a:srcRect/>
          <a:stretch>
            <a:fillRect/>
          </a:stretch>
        </p:blipFill>
        <p:spPr bwMode="auto">
          <a:xfrm>
            <a:off x="7508908" y="4790396"/>
            <a:ext cx="1311338" cy="233703"/>
          </a:xfrm>
          <a:prstGeom prst="rect">
            <a:avLst/>
          </a:prstGeom>
          <a:noFill/>
          <a:ln w="9525">
            <a:noFill/>
            <a:miter lim="800000"/>
            <a:headEnd/>
            <a:tailEnd/>
          </a:ln>
        </p:spPr>
      </p:pic>
      <p:sp>
        <p:nvSpPr>
          <p:cNvPr id="9221" name="Rectangle 13"/>
          <p:cNvSpPr>
            <a:spLocks noGrp="1" noChangeArrowheads="1"/>
          </p:cNvSpPr>
          <p:nvPr>
            <p:ph type="title"/>
          </p:nvPr>
        </p:nvSpPr>
        <p:spPr bwMode="auto">
          <a:xfrm>
            <a:off x="754975" y="243912"/>
            <a:ext cx="7634057" cy="654163"/>
          </a:xfrm>
          <a:prstGeom prst="rect">
            <a:avLst/>
          </a:prstGeom>
          <a:noFill/>
          <a:ln w="9525">
            <a:noFill/>
            <a:miter lim="800000"/>
            <a:headEnd/>
            <a:tailEnd/>
          </a:ln>
        </p:spPr>
        <p:txBody>
          <a:bodyPr vert="horz" wrap="square" lIns="0" tIns="30040" rIns="60081" bIns="30040" numCol="1" anchor="ctr" anchorCtr="0" compatLnSpc="1">
            <a:prstTxWarp prst="textNoShape">
              <a:avLst/>
            </a:prstTxWarp>
          </a:bodyPr>
          <a:lstStyle/>
          <a:p>
            <a:pPr lvl="0"/>
            <a:r>
              <a:rPr lang="zh-CN" altLang="en-US" smtClean="0"/>
              <a:t>单击此处编辑母版标题样式</a:t>
            </a:r>
          </a:p>
        </p:txBody>
      </p:sp>
      <p:sp>
        <p:nvSpPr>
          <p:cNvPr id="9222" name="Rectangle 68"/>
          <p:cNvSpPr>
            <a:spLocks noGrp="1" noChangeArrowheads="1"/>
          </p:cNvSpPr>
          <p:nvPr>
            <p:ph type="body" idx="1"/>
          </p:nvPr>
        </p:nvSpPr>
        <p:spPr bwMode="auto">
          <a:xfrm>
            <a:off x="754975" y="1221588"/>
            <a:ext cx="7634057" cy="3145291"/>
          </a:xfrm>
          <a:prstGeom prst="rect">
            <a:avLst/>
          </a:prstGeom>
          <a:noFill/>
          <a:ln w="9525">
            <a:noFill/>
            <a:miter lim="800000"/>
            <a:headEnd/>
            <a:tailEnd/>
          </a:ln>
        </p:spPr>
        <p:txBody>
          <a:bodyPr vert="horz" wrap="square" lIns="60090" tIns="30044" rIns="60090" bIns="3004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045" y="519456"/>
            <a:ext cx="1844580" cy="4018671"/>
          </a:xfrm>
          <a:prstGeom prst="rect">
            <a:avLst/>
          </a:prstGeom>
          <a:noFill/>
          <a:ln>
            <a:noFill/>
          </a:ln>
          <a:effectLst/>
          <a:extLst>
            <a:ext uri="{909E8E84-426E-40DD-AFC4-6F175D3DCCD1}"/>
            <a:ext uri="{91240B29-F687-4F45-9708-019B960494DF}"/>
            <a:ext uri="{AF507438-7753-43E0-B8FC-AC1667EBCBE1}"/>
          </a:extLst>
        </p:spPr>
        <p:txBody>
          <a:bodyPr lIns="60077" tIns="30039" rIns="60077" bIns="30039">
            <a:spAutoFit/>
          </a:bodyPr>
          <a:lstStyle/>
          <a:p>
            <a:pPr marL="257106" indent="-257106" algn="r" eaLnBrk="0" hangingPunct="0">
              <a:lnSpc>
                <a:spcPct val="125000"/>
              </a:lnSpc>
              <a:spcBef>
                <a:spcPct val="20000"/>
              </a:spcBef>
              <a:buFont typeface="Arial" pitchFamily="34" charset="0"/>
              <a:buNone/>
              <a:defRPr/>
            </a:pPr>
            <a:r>
              <a:rPr lang="zh-CN" altLang="en-US" sz="800">
                <a:solidFill>
                  <a:srgbClr val="FFFFFF"/>
                </a:solidFill>
              </a:rPr>
              <a:t>英文标题</a:t>
            </a:r>
            <a:r>
              <a:rPr lang="en-US" altLang="zh-CN" sz="800">
                <a:solidFill>
                  <a:srgbClr val="FFFFFF"/>
                </a:solidFill>
              </a:rPr>
              <a:t>:32-35pt  </a:t>
            </a: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颜色</a:t>
            </a:r>
            <a:r>
              <a:rPr lang="en-US" altLang="zh-CN" sz="800">
                <a:solidFill>
                  <a:srgbClr val="FFFFFF"/>
                </a:solidFill>
              </a:rPr>
              <a:t>: R153 G0 B0</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内部使用字体 </a:t>
            </a:r>
            <a:r>
              <a:rPr lang="en-US" altLang="zh-CN" sz="800">
                <a:solidFill>
                  <a:srgbClr val="FFFFFF"/>
                </a:solidFill>
              </a:rPr>
              <a:t>:</a:t>
            </a:r>
          </a:p>
          <a:p>
            <a:pPr marL="257106" indent="-257106" algn="r" eaLnBrk="0" hangingPunct="0">
              <a:lnSpc>
                <a:spcPct val="125000"/>
              </a:lnSpc>
              <a:spcBef>
                <a:spcPct val="20000"/>
              </a:spcBef>
              <a:buFont typeface="Arial" pitchFamily="34" charset="0"/>
              <a:buNone/>
              <a:defRPr/>
            </a:pPr>
            <a:r>
              <a:rPr lang="en-US" altLang="zh-CN" sz="800">
                <a:solidFill>
                  <a:srgbClr val="FFFFFF"/>
                </a:solidFill>
              </a:rPr>
              <a:t>FrutigerNext LT Medium</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外部使用字体 </a:t>
            </a:r>
            <a:r>
              <a:rPr lang="en-US" altLang="zh-CN" sz="800">
                <a:solidFill>
                  <a:srgbClr val="FFFFFF"/>
                </a:solidFill>
              </a:rPr>
              <a:t>: Arial</a:t>
            </a:r>
          </a:p>
          <a:p>
            <a:pPr marL="257106" indent="-257106" algn="r" eaLnBrk="0" hangingPunct="0">
              <a:lnSpc>
                <a:spcPct val="75000"/>
              </a:lnSpc>
              <a:spcBef>
                <a:spcPct val="20000"/>
              </a:spcBef>
              <a:buFont typeface="Arial" pitchFamily="34" charset="0"/>
              <a:buNone/>
              <a:defRPr/>
            </a:pPr>
            <a:endParaRPr lang="en-US" altLang="zh-CN"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中文标题</a:t>
            </a:r>
            <a:r>
              <a:rPr lang="en-US" altLang="zh-CN" sz="800">
                <a:solidFill>
                  <a:srgbClr val="FFFFFF"/>
                </a:solidFill>
              </a:rPr>
              <a:t>:30-32pt  </a:t>
            </a: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颜色</a:t>
            </a:r>
            <a:r>
              <a:rPr lang="en-US" altLang="zh-CN" sz="800">
                <a:solidFill>
                  <a:srgbClr val="FFFFFF"/>
                </a:solidFill>
              </a:rPr>
              <a:t>: R153 G0 B0</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字体</a:t>
            </a:r>
            <a:r>
              <a:rPr lang="en-US" altLang="zh-CN" sz="800">
                <a:solidFill>
                  <a:srgbClr val="FFFFFF"/>
                </a:solidFill>
              </a:rPr>
              <a:t>:</a:t>
            </a:r>
            <a:r>
              <a:rPr lang="zh-CN" altLang="en-US" sz="800">
                <a:solidFill>
                  <a:srgbClr val="FFFFFF"/>
                </a:solidFill>
              </a:rPr>
              <a:t>黑体</a:t>
            </a:r>
          </a:p>
          <a:p>
            <a:pPr marL="257106" indent="-257106" algn="r" eaLnBrk="0" hangingPunct="0">
              <a:lnSpc>
                <a:spcPct val="125000"/>
              </a:lnSpc>
              <a:spcBef>
                <a:spcPct val="20000"/>
              </a:spcBef>
              <a:buFont typeface="Arial" pitchFamily="34" charset="0"/>
              <a:buNone/>
              <a:defRPr/>
            </a:pP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英文正文</a:t>
            </a:r>
            <a:r>
              <a:rPr lang="en-US" altLang="zh-CN" sz="800">
                <a:solidFill>
                  <a:srgbClr val="FFFFFF"/>
                </a:solidFill>
              </a:rPr>
              <a:t>:20-22pt</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子目录 </a:t>
            </a:r>
            <a:r>
              <a:rPr lang="en-US" altLang="zh-CN" sz="800">
                <a:solidFill>
                  <a:srgbClr val="FFFFFF"/>
                </a:solidFill>
              </a:rPr>
              <a:t>(2-5</a:t>
            </a:r>
            <a:r>
              <a:rPr lang="zh-CN" altLang="en-US" sz="800">
                <a:solidFill>
                  <a:srgbClr val="FFFFFF"/>
                </a:solidFill>
              </a:rPr>
              <a:t>级</a:t>
            </a:r>
            <a:r>
              <a:rPr lang="en-US" altLang="zh-CN" sz="800">
                <a:solidFill>
                  <a:srgbClr val="FFFFFF"/>
                </a:solidFill>
              </a:rPr>
              <a:t>) :18pt  </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颜色</a:t>
            </a:r>
            <a:r>
              <a:rPr lang="en-US" altLang="zh-CN" sz="800">
                <a:solidFill>
                  <a:srgbClr val="FFFFFF"/>
                </a:solidFill>
              </a:rPr>
              <a:t>:</a:t>
            </a:r>
            <a:r>
              <a:rPr lang="zh-CN" altLang="en-US" sz="800">
                <a:solidFill>
                  <a:srgbClr val="FFFFFF"/>
                </a:solidFill>
              </a:rPr>
              <a:t>黑色</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内部使用字体 </a:t>
            </a:r>
            <a:r>
              <a:rPr lang="en-US" altLang="zh-CN" sz="800">
                <a:solidFill>
                  <a:srgbClr val="FFFFFF"/>
                </a:solidFill>
              </a:rPr>
              <a:t>:</a:t>
            </a:r>
          </a:p>
          <a:p>
            <a:pPr marL="257106" indent="-257106" algn="r" eaLnBrk="0" hangingPunct="0">
              <a:lnSpc>
                <a:spcPct val="125000"/>
              </a:lnSpc>
              <a:spcBef>
                <a:spcPct val="20000"/>
              </a:spcBef>
              <a:buFont typeface="Arial" pitchFamily="34" charset="0"/>
              <a:buNone/>
              <a:defRPr/>
            </a:pPr>
            <a:r>
              <a:rPr lang="en-US" altLang="zh-CN" sz="800">
                <a:solidFill>
                  <a:srgbClr val="FFFFFF"/>
                </a:solidFill>
              </a:rPr>
              <a:t>FrutigerNext LT Regular</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外部使用字体 </a:t>
            </a:r>
            <a:r>
              <a:rPr lang="en-US" altLang="zh-CN" sz="800">
                <a:solidFill>
                  <a:srgbClr val="FFFFFF"/>
                </a:solidFill>
              </a:rPr>
              <a:t>: Arial</a:t>
            </a:r>
          </a:p>
          <a:p>
            <a:pPr marL="257106" indent="-257106" algn="r" eaLnBrk="0" hangingPunct="0">
              <a:lnSpc>
                <a:spcPct val="75000"/>
              </a:lnSpc>
              <a:spcBef>
                <a:spcPct val="20000"/>
              </a:spcBef>
              <a:buFont typeface="Arial" pitchFamily="34" charset="0"/>
              <a:buNone/>
              <a:defRPr/>
            </a:pPr>
            <a:endParaRPr lang="en-US" altLang="zh-CN"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中文正文</a:t>
            </a:r>
            <a:r>
              <a:rPr lang="en-US" altLang="zh-CN" sz="800">
                <a:solidFill>
                  <a:srgbClr val="FFFFFF"/>
                </a:solidFill>
              </a:rPr>
              <a:t>:18-20pt</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子目录</a:t>
            </a:r>
            <a:r>
              <a:rPr lang="en-US" altLang="zh-CN" sz="800">
                <a:solidFill>
                  <a:srgbClr val="FFFFFF"/>
                </a:solidFill>
              </a:rPr>
              <a:t>(2-5</a:t>
            </a:r>
            <a:r>
              <a:rPr lang="zh-CN" altLang="en-US" sz="800">
                <a:solidFill>
                  <a:srgbClr val="FFFFFF"/>
                </a:solidFill>
              </a:rPr>
              <a:t>级</a:t>
            </a:r>
            <a:r>
              <a:rPr lang="en-US" altLang="zh-CN" sz="800">
                <a:solidFill>
                  <a:srgbClr val="FFFFFF"/>
                </a:solidFill>
              </a:rPr>
              <a:t>):18pt </a:t>
            </a:r>
            <a:endParaRPr lang="zh-CN" altLang="en-US" sz="800">
              <a:solidFill>
                <a:srgbClr val="FFFFFF"/>
              </a:solidFill>
            </a:endParaRP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颜色</a:t>
            </a:r>
            <a:r>
              <a:rPr lang="en-US" altLang="zh-CN" sz="800">
                <a:solidFill>
                  <a:srgbClr val="FFFFFF"/>
                </a:solidFill>
              </a:rPr>
              <a:t>:</a:t>
            </a:r>
            <a:r>
              <a:rPr lang="zh-CN" altLang="en-US" sz="800">
                <a:solidFill>
                  <a:srgbClr val="FFFFFF"/>
                </a:solidFill>
              </a:rPr>
              <a:t>黑色</a:t>
            </a:r>
          </a:p>
          <a:p>
            <a:pPr marL="257106" indent="-257106" algn="r" eaLnBrk="0" hangingPunct="0">
              <a:lnSpc>
                <a:spcPct val="125000"/>
              </a:lnSpc>
              <a:spcBef>
                <a:spcPct val="20000"/>
              </a:spcBef>
              <a:buFont typeface="Arial" pitchFamily="34" charset="0"/>
              <a:buNone/>
              <a:defRPr/>
            </a:pPr>
            <a:r>
              <a:rPr lang="zh-CN" altLang="en-US" sz="800">
                <a:solidFill>
                  <a:srgbClr val="FFFFFF"/>
                </a:solidFill>
              </a:rPr>
              <a:t>字体</a:t>
            </a:r>
            <a:r>
              <a:rPr lang="en-US" altLang="zh-CN" sz="800">
                <a:solidFill>
                  <a:srgbClr val="FFFFFF"/>
                </a:solidFill>
              </a:rPr>
              <a:t>:</a:t>
            </a:r>
            <a:r>
              <a:rPr lang="zh-CN" altLang="en-US" sz="800">
                <a:solidFill>
                  <a:srgbClr val="FFFFFF"/>
                </a:solidFill>
              </a:rPr>
              <a:t>细黑体</a:t>
            </a:r>
            <a:r>
              <a:rPr lang="zh-CN" altLang="en-US" sz="800" b="1">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9324922" y="2634005"/>
            <a:ext cx="919570" cy="2417649"/>
            <a:chOff x="5839" y="2251"/>
            <a:chExt cx="579" cy="2031"/>
          </a:xfrm>
        </p:grpSpPr>
        <p:sp>
          <p:nvSpPr>
            <p:cNvPr id="10253" name="Rectangle 17"/>
            <p:cNvSpPr>
              <a:spLocks noChangeArrowheads="1"/>
            </p:cNvSpPr>
            <p:nvPr userDrawn="1"/>
          </p:nvSpPr>
          <p:spPr bwMode="auto">
            <a:xfrm>
              <a:off x="5839" y="3137"/>
              <a:ext cx="579" cy="246"/>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sz="1300">
                <a:solidFill>
                  <a:srgbClr val="000000"/>
                </a:solidFill>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7"/>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2" name="Rectangle 75"/>
              <p:cNvSpPr>
                <a:spLocks noChangeArrowheads="1"/>
              </p:cNvSpPr>
              <p:nvPr userDrawn="1"/>
            </p:nvSpPr>
            <p:spPr bwMode="auto">
              <a:xfrm flipV="1">
                <a:off x="6126" y="4026"/>
                <a:ext cx="116" cy="117"/>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3" name="Rectangle 76"/>
              <p:cNvSpPr>
                <a:spLocks noChangeArrowheads="1"/>
              </p:cNvSpPr>
              <p:nvPr userDrawn="1"/>
            </p:nvSpPr>
            <p:spPr bwMode="auto">
              <a:xfrm flipV="1">
                <a:off x="6242" y="4026"/>
                <a:ext cx="117" cy="117"/>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4" name="Rectangle 77"/>
              <p:cNvSpPr>
                <a:spLocks noChangeArrowheads="1"/>
              </p:cNvSpPr>
              <p:nvPr userDrawn="1"/>
            </p:nvSpPr>
            <p:spPr bwMode="auto">
              <a:xfrm flipV="1">
                <a:off x="5893" y="4026"/>
                <a:ext cx="117" cy="117"/>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sz="1300">
                  <a:solidFill>
                    <a:srgbClr val="000000"/>
                  </a:solidFill>
                </a:endParaRPr>
              </a:p>
            </p:txBody>
          </p:sp>
        </p:grpSp>
      </p:grpSp>
      <p:sp>
        <p:nvSpPr>
          <p:cNvPr id="10251" name="Rectangle 83"/>
          <p:cNvSpPr>
            <a:spLocks noChangeArrowheads="1"/>
          </p:cNvSpPr>
          <p:nvPr/>
        </p:nvSpPr>
        <p:spPr bwMode="auto">
          <a:xfrm>
            <a:off x="9251468" y="1006253"/>
            <a:ext cx="1192991" cy="971683"/>
          </a:xfrm>
          <a:prstGeom prst="rect">
            <a:avLst/>
          </a:prstGeom>
          <a:noFill/>
          <a:ln>
            <a:noFill/>
          </a:ln>
          <a:effectLst/>
          <a:extLst>
            <a:ext uri="{909E8E84-426E-40DD-AFC4-6F175D3DCCD1}"/>
            <a:ext uri="{91240B29-F687-4F45-9708-019B960494DF}"/>
            <a:ext uri="{AF507438-7753-43E0-B8FC-AC1667EBCBE1}"/>
          </a:extLst>
        </p:spPr>
        <p:txBody>
          <a:bodyPr lIns="60077" tIns="30039" rIns="60077" bIns="30039">
            <a:spAutoFit/>
          </a:bodyPr>
          <a:lstStyle/>
          <a:p>
            <a:pPr eaLnBrk="0" hangingPunct="0">
              <a:lnSpc>
                <a:spcPct val="120000"/>
              </a:lnSpc>
              <a:spcBef>
                <a:spcPct val="20000"/>
              </a:spcBef>
              <a:buFont typeface="Arial" pitchFamily="34" charset="0"/>
              <a:buNone/>
              <a:defRPr/>
            </a:pPr>
            <a:r>
              <a:rPr lang="zh-CN" altLang="en-US" sz="800">
                <a:solidFill>
                  <a:srgbClr val="FFFFFF"/>
                </a:solidFill>
              </a:rPr>
              <a:t>配色参考方案：</a:t>
            </a:r>
          </a:p>
          <a:p>
            <a:pPr eaLnBrk="0" hangingPunct="0">
              <a:lnSpc>
                <a:spcPct val="120000"/>
              </a:lnSpc>
              <a:spcBef>
                <a:spcPct val="20000"/>
              </a:spcBef>
              <a:buFont typeface="Arial" pitchFamily="34" charset="0"/>
              <a:buNone/>
              <a:defRPr/>
            </a:pPr>
            <a:r>
              <a:rPr lang="zh-CN" altLang="en-US" sz="800">
                <a:solidFill>
                  <a:srgbClr val="FFFFFF"/>
                </a:solidFill>
              </a:rPr>
              <a:t>建议同一页面内不超过四种颜色，以下是</a:t>
            </a:r>
            <a:r>
              <a:rPr lang="en-US" altLang="zh-CN" sz="800">
                <a:solidFill>
                  <a:srgbClr val="FFFFFF"/>
                </a:solidFill>
              </a:rPr>
              <a:t>13</a:t>
            </a:r>
            <a:r>
              <a:rPr lang="zh-CN" altLang="en-US" sz="800">
                <a:solidFill>
                  <a:srgbClr val="FFFFFF"/>
                </a:solidFill>
              </a:rPr>
              <a:t>组配色方案，同一页面内只选择一组使用。（仅供参考）</a:t>
            </a:r>
          </a:p>
        </p:txBody>
      </p:sp>
      <p:sp>
        <p:nvSpPr>
          <p:cNvPr id="10252" name="Rectangle 84"/>
          <p:cNvSpPr>
            <a:spLocks noChangeArrowheads="1"/>
          </p:cNvSpPr>
          <p:nvPr/>
        </p:nvSpPr>
        <p:spPr bwMode="auto">
          <a:xfrm>
            <a:off x="9251471" y="6123"/>
            <a:ext cx="1120895" cy="356130"/>
          </a:xfrm>
          <a:prstGeom prst="rect">
            <a:avLst/>
          </a:prstGeom>
          <a:noFill/>
          <a:ln>
            <a:noFill/>
          </a:ln>
          <a:effectLst/>
          <a:extLst>
            <a:ext uri="{909E8E84-426E-40DD-AFC4-6F175D3DCCD1}"/>
            <a:ext uri="{91240B29-F687-4F45-9708-019B960494DF}"/>
            <a:ext uri="{AF507438-7753-43E0-B8FC-AC1667EBCBE1}"/>
          </a:extLst>
        </p:spPr>
        <p:txBody>
          <a:bodyPr lIns="60077" tIns="30039" rIns="60077" bIns="30039">
            <a:spAutoFit/>
          </a:bodyPr>
          <a:lstStyle/>
          <a:p>
            <a:pPr>
              <a:lnSpc>
                <a:spcPct val="120000"/>
              </a:lnSpc>
              <a:buClr>
                <a:srgbClr val="777777"/>
              </a:buClr>
              <a:buSzPct val="60000"/>
              <a:buFont typeface="Wingdings" pitchFamily="2" charset="2"/>
              <a:buNone/>
              <a:defRPr/>
            </a:pPr>
            <a:r>
              <a:rPr lang="zh-CN" altLang="en-US" sz="800">
                <a:solidFill>
                  <a:srgbClr val="FFFFFF"/>
                </a:solidFill>
              </a:rPr>
              <a:t>客户或者合作伙伴的标志放在右上角</a:t>
            </a:r>
            <a:r>
              <a:rPr lang="en-US" altLang="zh-CN" sz="800">
                <a:solidFill>
                  <a:srgbClr val="FFFFFF"/>
                </a:solidFill>
              </a:rPr>
              <a:t>.</a:t>
            </a:r>
            <a:endParaRPr lang="zh-CN" altLang="en-US" sz="800">
              <a:solidFill>
                <a:srgbClr val="FFFFFF"/>
              </a:solidFill>
            </a:endParaRPr>
          </a:p>
        </p:txBody>
      </p:sp>
      <p:sp>
        <p:nvSpPr>
          <p:cNvPr id="79" name="Rectangle 21"/>
          <p:cNvSpPr>
            <a:spLocks noChangeArrowheads="1"/>
          </p:cNvSpPr>
          <p:nvPr/>
        </p:nvSpPr>
        <p:spPr bwMode="auto">
          <a:xfrm>
            <a:off x="3785748" y="4849588"/>
            <a:ext cx="1147185" cy="138499"/>
          </a:xfrm>
          <a:prstGeom prst="rect">
            <a:avLst/>
          </a:prstGeom>
          <a:noFill/>
          <a:ln w="9525" algn="ctr">
            <a:noFill/>
            <a:miter lim="800000"/>
            <a:headEnd/>
            <a:tailEnd/>
          </a:ln>
          <a:effectLst/>
        </p:spPr>
        <p:txBody>
          <a:bodyPr wrap="none" lIns="60045" tIns="0" rIns="60045" bIns="0">
            <a:spAutoFit/>
          </a:bodyPr>
          <a:lstStyle/>
          <a:p>
            <a:pPr defTabSz="601106" eaLnBrk="0" hangingPunct="0">
              <a:defRPr/>
            </a:pPr>
            <a:r>
              <a:rPr lang="en-US" altLang="zh-CN" sz="900" dirty="0">
                <a:solidFill>
                  <a:srgbClr val="000000"/>
                </a:solidFill>
                <a:latin typeface="FrutigerNext LT Medium"/>
                <a:ea typeface="华文细黑"/>
              </a:rPr>
              <a:t>Huawei Confidential</a:t>
            </a:r>
          </a:p>
        </p:txBody>
      </p:sp>
      <p:sp>
        <p:nvSpPr>
          <p:cNvPr id="81" name="Rectangle 5"/>
          <p:cNvSpPr>
            <a:spLocks noChangeArrowheads="1"/>
          </p:cNvSpPr>
          <p:nvPr/>
        </p:nvSpPr>
        <p:spPr bwMode="auto">
          <a:xfrm>
            <a:off x="6360808" y="4866942"/>
            <a:ext cx="1803770" cy="27656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900">
                <a:solidFill>
                  <a:srgbClr val="000000"/>
                </a:solidFill>
                <a:latin typeface="FrutigerNext LT Bold" pitchFamily="1" charset="0"/>
              </a:rPr>
              <a:t> </a:t>
            </a:r>
            <a:fld id="{A02D0550-4EE3-4817-B33C-0B7DFA0CD9ED}" type="slidenum">
              <a:rPr lang="de-DE" altLang="zh-CN" sz="900">
                <a:solidFill>
                  <a:srgbClr val="000000"/>
                </a:solidFill>
                <a:latin typeface="FrutigerNext LT Bold" pitchFamily="1" charset="0"/>
              </a:rPr>
              <a:pPr eaLnBrk="0" hangingPunct="0">
                <a:lnSpc>
                  <a:spcPct val="85000"/>
                </a:lnSpc>
                <a:defRPr/>
              </a:pPr>
              <a:t>‹#›</a:t>
            </a:fld>
            <a:endParaRPr lang="en-GB" altLang="zh-CN" sz="900">
              <a:solidFill>
                <a:srgbClr val="000000"/>
              </a:solidFill>
              <a:latin typeface="FrutigerNext LT Bold" pitchFamily="1" charset="0"/>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2400" b="1">
          <a:solidFill>
            <a:srgbClr val="990000"/>
          </a:solidFill>
          <a:latin typeface="Arial" pitchFamily="34" charset="0"/>
          <a:ea typeface="黑体" pitchFamily="49" charset="-122"/>
          <a:cs typeface="Arial" pitchFamily="34" charset="0"/>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500">
          <a:solidFill>
            <a:schemeClr val="tx1"/>
          </a:solidFill>
          <a:latin typeface="+mn-lt"/>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mn-lt"/>
          <a:ea typeface="+mn-ea"/>
          <a:cs typeface="+mn-cs"/>
        </a:defRPr>
      </a:lvl3pPr>
      <a:lvl4pPr marL="1199830" indent="-171404" algn="l" rtl="0" eaLnBrk="0" fontAlgn="base" hangingPunct="0">
        <a:lnSpc>
          <a:spcPct val="140000"/>
        </a:lnSpc>
        <a:spcBef>
          <a:spcPct val="0"/>
        </a:spcBef>
        <a:spcAft>
          <a:spcPct val="0"/>
        </a:spcAft>
        <a:buChar char="–"/>
        <a:defRPr sz="1000">
          <a:solidFill>
            <a:schemeClr val="tx1"/>
          </a:solidFill>
          <a:latin typeface="+mn-lt"/>
          <a:ea typeface="+mn-ea"/>
          <a:cs typeface="+mn-cs"/>
        </a:defRPr>
      </a:lvl4pPr>
      <a:lvl5pPr marL="1542639" indent="-171404" algn="l" rtl="0" eaLnBrk="0" fontAlgn="base" hangingPunct="0">
        <a:lnSpc>
          <a:spcPct val="140000"/>
        </a:lnSpc>
        <a:spcBef>
          <a:spcPct val="0"/>
        </a:spcBef>
        <a:spcAft>
          <a:spcPct val="0"/>
        </a:spcAft>
        <a:buFont typeface="Arial" pitchFamily="34" charset="0"/>
        <a:buChar char="~"/>
        <a:defRPr sz="900">
          <a:solidFill>
            <a:schemeClr val="tx1"/>
          </a:solidFill>
          <a:latin typeface="+mn-lt"/>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0" y="4668445"/>
            <a:ext cx="9150350" cy="477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755657" y="4838707"/>
            <a:ext cx="2022722" cy="1384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6006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508881" y="4789893"/>
            <a:ext cx="1311275" cy="234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244084"/>
            <a:ext cx="7632700" cy="653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35" rIns="60072" bIns="30035"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755650" y="1221585"/>
            <a:ext cx="7632700" cy="31456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0081" tIns="30040" rIns="60081" bIns="30040"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9324976" y="2874173"/>
            <a:ext cx="863600" cy="2269331"/>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a:solidFill>
                  <a:srgbClr val="000000"/>
                </a:solidFill>
                <a:ea typeface="宋体"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grpSp>
      <p:sp>
        <p:nvSpPr>
          <p:cNvPr id="10321" name="Text Box 81"/>
          <p:cNvSpPr txBox="1">
            <a:spLocks noChangeArrowheads="1"/>
          </p:cNvSpPr>
          <p:nvPr/>
        </p:nvSpPr>
        <p:spPr bwMode="auto">
          <a:xfrm>
            <a:off x="-2884488" y="997745"/>
            <a:ext cx="2776538" cy="284160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8735" tIns="29367" rIns="58735" bIns="29367">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800" dirty="0">
                <a:solidFill>
                  <a:srgbClr val="FFFFFF"/>
                </a:solidFill>
                <a:latin typeface="FrutigerNext LT Regular" pitchFamily="34" charset="0"/>
              </a:rPr>
              <a:t>Slide title :32-35pt  </a:t>
            </a:r>
          </a:p>
          <a:p>
            <a:pPr algn="r" eaLnBrk="1" hangingPunct="1">
              <a:spcBef>
                <a:spcPct val="20000"/>
              </a:spcBef>
            </a:pPr>
            <a:r>
              <a:rPr lang="zh-CN" altLang="zh-CN" sz="800" dirty="0">
                <a:solidFill>
                  <a:srgbClr val="FFFFFF"/>
                </a:solidFill>
                <a:latin typeface="FrutigerNext LT Regular" pitchFamily="34" charset="0"/>
              </a:rPr>
              <a:t>Color: R153 G0 B0</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r>
              <a:rPr lang="zh-CN" altLang="zh-CN" sz="800" dirty="0">
                <a:solidFill>
                  <a:srgbClr val="FFFFFF"/>
                </a:solidFill>
                <a:latin typeface="FrutigerNext LT Regular" pitchFamily="34" charset="0"/>
              </a:rPr>
              <a:t>Slide text :20-22pt</a:t>
            </a:r>
          </a:p>
          <a:p>
            <a:pPr algn="r" eaLnBrk="1" hangingPunct="1">
              <a:spcBef>
                <a:spcPct val="20000"/>
              </a:spcBef>
            </a:pPr>
            <a:r>
              <a:rPr lang="zh-CN" altLang="zh-CN" sz="800" dirty="0">
                <a:solidFill>
                  <a:srgbClr val="FFFFFF"/>
                </a:solidFill>
                <a:latin typeface="FrutigerNext LT Regular" pitchFamily="34" charset="0"/>
              </a:rPr>
              <a:t>Bullets level 2-5:</a:t>
            </a:r>
          </a:p>
          <a:p>
            <a:pPr algn="r" eaLnBrk="1" hangingPunct="1">
              <a:spcBef>
                <a:spcPct val="20000"/>
              </a:spcBef>
            </a:pPr>
            <a:r>
              <a:rPr lang="zh-CN" altLang="zh-CN" sz="800" dirty="0">
                <a:solidFill>
                  <a:srgbClr val="FFFFFF"/>
                </a:solidFill>
                <a:latin typeface="FrutigerNext LT Regular" pitchFamily="34" charset="0"/>
              </a:rPr>
              <a:t> 18pt  </a:t>
            </a:r>
          </a:p>
          <a:p>
            <a:pPr algn="r" eaLnBrk="1" hangingPunct="1">
              <a:spcBef>
                <a:spcPct val="20000"/>
              </a:spcBef>
            </a:pPr>
            <a:r>
              <a:rPr lang="zh-CN" altLang="zh-CN" sz="800" dirty="0">
                <a:solidFill>
                  <a:srgbClr val="FFFFFF"/>
                </a:solidFill>
                <a:latin typeface="FrutigerNext LT Regular" pitchFamily="34" charset="0"/>
              </a:rPr>
              <a:t>Color:Black</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9251950" y="42863"/>
            <a:ext cx="1295400" cy="80788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52" tIns="34276" rIns="68552" bIns="34276">
            <a:spAutoFit/>
          </a:bodyPr>
          <a:lstStyle/>
          <a:p>
            <a:r>
              <a:rPr lang="en-US" altLang="zh-CN" sz="800" dirty="0">
                <a:solidFill>
                  <a:srgbClr val="FFFFFF"/>
                </a:solidFill>
                <a:latin typeface="FrutigerNext LT Regular" pitchFamily="34" charset="0"/>
                <a:ea typeface="宋体" charset="-122"/>
              </a:rPr>
              <a:t>Top right  corner  for   field-mark, customer or partner logotypes. </a:t>
            </a:r>
          </a:p>
          <a:p>
            <a:endParaRPr lang="en-US" altLang="zh-CN" sz="800" dirty="0">
              <a:solidFill>
                <a:srgbClr val="FFFFFF"/>
              </a:solidFill>
              <a:latin typeface="FrutigerNext LT Regular" pitchFamily="34" charset="0"/>
              <a:ea typeface="宋体" charset="-122"/>
            </a:endParaRPr>
          </a:p>
          <a:p>
            <a:r>
              <a:rPr lang="en-US" altLang="zh-CN" sz="800" dirty="0">
                <a:solidFill>
                  <a:srgbClr val="FFFFFF"/>
                </a:solidFill>
                <a:latin typeface="FrutigerNext LT Regular" pitchFamily="34" charset="0"/>
                <a:ea typeface="宋体" charset="-122"/>
              </a:rPr>
              <a:t>----------------   </a:t>
            </a:r>
          </a:p>
          <a:p>
            <a:endParaRPr lang="zh-CN" altLang="en-US" sz="800" dirty="0">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9251950" y="897736"/>
            <a:ext cx="1295400" cy="1546549"/>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52" tIns="34276" rIns="68552" bIns="34276">
            <a:spAutoFit/>
          </a:bodyPr>
          <a:lstStyle/>
          <a:p>
            <a:r>
              <a:rPr lang="en-US" altLang="zh-CN" sz="800"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800"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3785717" y="4849456"/>
            <a:ext cx="1866404" cy="138499"/>
          </a:xfrm>
          <a:prstGeom prst="rect">
            <a:avLst/>
          </a:prstGeom>
          <a:noFill/>
          <a:ln w="9525" algn="ctr">
            <a:noFill/>
            <a:miter lim="800000"/>
            <a:headEnd/>
            <a:tailEnd/>
          </a:ln>
          <a:effectLst/>
        </p:spPr>
        <p:txBody>
          <a:bodyPr wrap="square" lIns="60036" tIns="0" rIns="60036" bIns="0">
            <a:spAutoFit/>
          </a:bodyPr>
          <a:lstStyle/>
          <a:p>
            <a:pPr defTabSz="601021" eaLnBrk="0" hangingPunct="0">
              <a:defRPr/>
            </a:pPr>
            <a:r>
              <a:rPr lang="en-US" altLang="zh-CN" sz="9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6361119" y="4860473"/>
            <a:ext cx="2097087" cy="283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9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9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27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761"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52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28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040"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070" indent="-257070" algn="l" rtl="0" eaLnBrk="0" fontAlgn="base" hangingPunct="0">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6985" indent="-21422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6900" indent="-171380"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9660" indent="-171380" algn="l" rtl="0" eaLnBrk="0" fontAlgn="base" hangingPunct="0">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2420" indent="-171380" algn="l" rtl="0" eaLnBrk="0" fontAlgn="base" hangingPunct="0">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518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794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070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460" indent="-171380"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520" rtl="0" eaLnBrk="1" latinLnBrk="0" hangingPunct="1">
        <a:defRPr sz="1300" kern="1200">
          <a:solidFill>
            <a:schemeClr val="tx1"/>
          </a:solidFill>
          <a:latin typeface="+mn-lt"/>
          <a:ea typeface="+mn-ea"/>
          <a:cs typeface="+mn-cs"/>
        </a:defRPr>
      </a:lvl1pPr>
      <a:lvl2pPr marL="342761" algn="l" defTabSz="685520" rtl="0" eaLnBrk="1" latinLnBrk="0" hangingPunct="1">
        <a:defRPr sz="1300" kern="1200">
          <a:solidFill>
            <a:schemeClr val="tx1"/>
          </a:solidFill>
          <a:latin typeface="+mn-lt"/>
          <a:ea typeface="+mn-ea"/>
          <a:cs typeface="+mn-cs"/>
        </a:defRPr>
      </a:lvl2pPr>
      <a:lvl3pPr marL="685520" algn="l" defTabSz="685520" rtl="0" eaLnBrk="1" latinLnBrk="0" hangingPunct="1">
        <a:defRPr sz="1300" kern="1200">
          <a:solidFill>
            <a:schemeClr val="tx1"/>
          </a:solidFill>
          <a:latin typeface="+mn-lt"/>
          <a:ea typeface="+mn-ea"/>
          <a:cs typeface="+mn-cs"/>
        </a:defRPr>
      </a:lvl3pPr>
      <a:lvl4pPr marL="1028280" algn="l" defTabSz="685520" rtl="0" eaLnBrk="1" latinLnBrk="0" hangingPunct="1">
        <a:defRPr sz="1300" kern="1200">
          <a:solidFill>
            <a:schemeClr val="tx1"/>
          </a:solidFill>
          <a:latin typeface="+mn-lt"/>
          <a:ea typeface="+mn-ea"/>
          <a:cs typeface="+mn-cs"/>
        </a:defRPr>
      </a:lvl4pPr>
      <a:lvl5pPr marL="1371040" algn="l" defTabSz="685520" rtl="0" eaLnBrk="1" latinLnBrk="0" hangingPunct="1">
        <a:defRPr sz="1300" kern="1200">
          <a:solidFill>
            <a:schemeClr val="tx1"/>
          </a:solidFill>
          <a:latin typeface="+mn-lt"/>
          <a:ea typeface="+mn-ea"/>
          <a:cs typeface="+mn-cs"/>
        </a:defRPr>
      </a:lvl5pPr>
      <a:lvl6pPr marL="1713800" algn="l" defTabSz="685520" rtl="0" eaLnBrk="1" latinLnBrk="0" hangingPunct="1">
        <a:defRPr sz="1300" kern="1200">
          <a:solidFill>
            <a:schemeClr val="tx1"/>
          </a:solidFill>
          <a:latin typeface="+mn-lt"/>
          <a:ea typeface="+mn-ea"/>
          <a:cs typeface="+mn-cs"/>
        </a:defRPr>
      </a:lvl6pPr>
      <a:lvl7pPr marL="2056560" algn="l" defTabSz="685520" rtl="0" eaLnBrk="1" latinLnBrk="0" hangingPunct="1">
        <a:defRPr sz="1300" kern="1200">
          <a:solidFill>
            <a:schemeClr val="tx1"/>
          </a:solidFill>
          <a:latin typeface="+mn-lt"/>
          <a:ea typeface="+mn-ea"/>
          <a:cs typeface="+mn-cs"/>
        </a:defRPr>
      </a:lvl7pPr>
      <a:lvl8pPr marL="2399320" algn="l" defTabSz="685520" rtl="0" eaLnBrk="1" latinLnBrk="0" hangingPunct="1">
        <a:defRPr sz="1300" kern="1200">
          <a:solidFill>
            <a:schemeClr val="tx1"/>
          </a:solidFill>
          <a:latin typeface="+mn-lt"/>
          <a:ea typeface="+mn-ea"/>
          <a:cs typeface="+mn-cs"/>
        </a:defRPr>
      </a:lvl8pPr>
      <a:lvl9pPr marL="2742079" algn="l" defTabSz="685520" rtl="0" eaLnBrk="1" latinLnBrk="0" hangingPunct="1">
        <a:defRPr sz="13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0" y="4668457"/>
            <a:ext cx="9150350" cy="477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 name="Text Box 8"/>
          <p:cNvSpPr txBox="1">
            <a:spLocks noChangeArrowheads="1"/>
          </p:cNvSpPr>
          <p:nvPr/>
        </p:nvSpPr>
        <p:spPr bwMode="auto">
          <a:xfrm>
            <a:off x="755661" y="4838704"/>
            <a:ext cx="2022731" cy="1384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6006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7508879" y="4789901"/>
            <a:ext cx="1311275" cy="23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244082"/>
            <a:ext cx="7632700" cy="6536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755650" y="1221585"/>
            <a:ext cx="7632700" cy="31456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0090" tIns="30044" rIns="60090" bIns="30044"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9324976" y="2874171"/>
            <a:ext cx="863600" cy="2269331"/>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300">
                <a:solidFill>
                  <a:srgbClr val="000000"/>
                </a:solidFill>
                <a:ea typeface="宋体"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grpSp>
      <p:sp>
        <p:nvSpPr>
          <p:cNvPr id="10321" name="Text Box 81"/>
          <p:cNvSpPr txBox="1">
            <a:spLocks noChangeArrowheads="1"/>
          </p:cNvSpPr>
          <p:nvPr/>
        </p:nvSpPr>
        <p:spPr bwMode="auto">
          <a:xfrm>
            <a:off x="-2884488" y="997745"/>
            <a:ext cx="2776538" cy="2841616"/>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lgn="ctr">
                <a:solidFill>
                  <a:srgbClr val="B2B2B2"/>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58743" tIns="29371" rIns="58743" bIns="29371">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800" dirty="0">
                <a:solidFill>
                  <a:srgbClr val="FFFFFF"/>
                </a:solidFill>
                <a:latin typeface="FrutigerNext LT Regular" pitchFamily="34" charset="0"/>
              </a:rPr>
              <a:t>Slide title :32-35pt  </a:t>
            </a:r>
          </a:p>
          <a:p>
            <a:pPr algn="r" eaLnBrk="1" hangingPunct="1">
              <a:spcBef>
                <a:spcPct val="20000"/>
              </a:spcBef>
            </a:pPr>
            <a:r>
              <a:rPr lang="zh-CN" altLang="zh-CN" sz="800" dirty="0">
                <a:solidFill>
                  <a:srgbClr val="FFFFFF"/>
                </a:solidFill>
                <a:latin typeface="FrutigerNext LT Regular" pitchFamily="34" charset="0"/>
              </a:rPr>
              <a:t>Color: R153 G0 B0</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r>
              <a:rPr lang="zh-CN" altLang="zh-CN" sz="800" dirty="0">
                <a:solidFill>
                  <a:srgbClr val="FFFFFF"/>
                </a:solidFill>
                <a:latin typeface="FrutigerNext LT Regular" pitchFamily="34" charset="0"/>
              </a:rPr>
              <a:t>Slide text :20-22pt</a:t>
            </a:r>
          </a:p>
          <a:p>
            <a:pPr algn="r" eaLnBrk="1" hangingPunct="1">
              <a:spcBef>
                <a:spcPct val="20000"/>
              </a:spcBef>
            </a:pPr>
            <a:r>
              <a:rPr lang="zh-CN" altLang="zh-CN" sz="800" dirty="0">
                <a:solidFill>
                  <a:srgbClr val="FFFFFF"/>
                </a:solidFill>
                <a:latin typeface="FrutigerNext LT Regular" pitchFamily="34" charset="0"/>
              </a:rPr>
              <a:t>Bullets level 2-5:</a:t>
            </a:r>
          </a:p>
          <a:p>
            <a:pPr algn="r" eaLnBrk="1" hangingPunct="1">
              <a:spcBef>
                <a:spcPct val="20000"/>
              </a:spcBef>
            </a:pPr>
            <a:r>
              <a:rPr lang="zh-CN" altLang="zh-CN" sz="800" dirty="0">
                <a:solidFill>
                  <a:srgbClr val="FFFFFF"/>
                </a:solidFill>
                <a:latin typeface="FrutigerNext LT Regular" pitchFamily="34" charset="0"/>
              </a:rPr>
              <a:t> 18pt  </a:t>
            </a:r>
          </a:p>
          <a:p>
            <a:pPr algn="r" eaLnBrk="1" hangingPunct="1">
              <a:spcBef>
                <a:spcPct val="20000"/>
              </a:spcBef>
            </a:pPr>
            <a:r>
              <a:rPr lang="zh-CN" altLang="zh-CN" sz="800" dirty="0">
                <a:solidFill>
                  <a:srgbClr val="FFFFFF"/>
                </a:solidFill>
                <a:latin typeface="FrutigerNext LT Regular" pitchFamily="34" charset="0"/>
              </a:rPr>
              <a:t>Color:Black</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9251950" y="42864"/>
            <a:ext cx="1295400" cy="807895"/>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B2B2B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68562" tIns="34281" rIns="68562" bIns="34281">
            <a:spAutoFit/>
          </a:bodyPr>
          <a:lstStyle/>
          <a:p>
            <a:r>
              <a:rPr lang="en-US" altLang="zh-CN" sz="800" dirty="0">
                <a:solidFill>
                  <a:srgbClr val="FFFFFF"/>
                </a:solidFill>
                <a:latin typeface="FrutigerNext LT Regular" pitchFamily="34" charset="0"/>
                <a:ea typeface="宋体" charset="-122"/>
              </a:rPr>
              <a:t>Top right  corner  for   field-mark, customer or partner logotypes. </a:t>
            </a:r>
          </a:p>
          <a:p>
            <a:endParaRPr lang="en-US" altLang="zh-CN" sz="800" dirty="0">
              <a:solidFill>
                <a:srgbClr val="FFFFFF"/>
              </a:solidFill>
              <a:latin typeface="FrutigerNext LT Regular" pitchFamily="34" charset="0"/>
              <a:ea typeface="宋体" charset="-122"/>
            </a:endParaRPr>
          </a:p>
          <a:p>
            <a:r>
              <a:rPr lang="en-US" altLang="zh-CN" sz="800" dirty="0">
                <a:solidFill>
                  <a:srgbClr val="FFFFFF"/>
                </a:solidFill>
                <a:latin typeface="FrutigerNext LT Regular" pitchFamily="34" charset="0"/>
                <a:ea typeface="宋体" charset="-122"/>
              </a:rPr>
              <a:t>----------------   </a:t>
            </a:r>
          </a:p>
          <a:p>
            <a:endParaRPr lang="zh-CN" altLang="en-US" sz="800" dirty="0">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9251950" y="897744"/>
            <a:ext cx="1295400" cy="1546559"/>
          </a:xfrm>
          <a:prstGeom prst="rect">
            <a:avLst/>
          </a:prstGeom>
          <a:noFill/>
          <a:ln>
            <a:noFill/>
          </a:ln>
          <a:effectLst/>
          <a:extLst>
            <a:ext uri="{909E8E84-426E-40DD-AFC4-6F175D3DCCD1}">
              <a14:hiddenFill xmlns:a14="http://schemas.microsoft.com/office/drawing/2010/main" xmlns="">
                <a:solidFill>
                  <a:srgbClr val="FFCC99"/>
                </a:solidFill>
              </a14:hiddenFill>
            </a:ext>
            <a:ext uri="{91240B29-F687-4F45-9708-019B960494DF}">
              <a14:hiddenLine xmlns:a14="http://schemas.microsoft.com/office/drawing/2010/main" xmlns="" w="9525">
                <a:solidFill>
                  <a:srgbClr val="B2B2B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68562" tIns="34281" rIns="68562" bIns="34281">
            <a:spAutoFit/>
          </a:bodyPr>
          <a:lstStyle/>
          <a:p>
            <a:r>
              <a:rPr lang="en-US" altLang="zh-CN" sz="800"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800"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3785717" y="4849454"/>
            <a:ext cx="1866404" cy="138499"/>
          </a:xfrm>
          <a:prstGeom prst="rect">
            <a:avLst/>
          </a:prstGeom>
          <a:noFill/>
          <a:ln w="9525" algn="ctr">
            <a:noFill/>
            <a:miter lim="800000"/>
            <a:headEnd/>
            <a:tailEnd/>
          </a:ln>
          <a:effectLst/>
        </p:spPr>
        <p:txBody>
          <a:bodyPr wrap="square" lIns="60045" tIns="0" rIns="60045" bIns="0">
            <a:spAutoFit/>
          </a:bodyPr>
          <a:lstStyle/>
          <a:p>
            <a:pPr defTabSz="601106" eaLnBrk="0" hangingPunct="0">
              <a:defRPr/>
            </a:pPr>
            <a:r>
              <a:rPr lang="en-US" altLang="zh-CN" sz="9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6361117" y="4860473"/>
            <a:ext cx="2097087" cy="283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9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9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27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0" y="4668454"/>
            <a:ext cx="9150350" cy="477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755661" y="4838704"/>
            <a:ext cx="2022731" cy="1384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6006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9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508879" y="4789900"/>
            <a:ext cx="1311275" cy="234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244082"/>
            <a:ext cx="7632700" cy="653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0040" rIns="60081" bIns="30040"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8" name="Rectangle 68"/>
          <p:cNvSpPr>
            <a:spLocks noGrp="1" noChangeArrowheads="1"/>
          </p:cNvSpPr>
          <p:nvPr>
            <p:ph type="body" idx="1"/>
          </p:nvPr>
        </p:nvSpPr>
        <p:spPr bwMode="auto">
          <a:xfrm>
            <a:off x="755650" y="1221585"/>
            <a:ext cx="7632700" cy="31456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0090" tIns="30044" rIns="60090" bIns="30044"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9324976" y="2874171"/>
            <a:ext cx="863600" cy="2269331"/>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a:solidFill>
                  <a:srgbClr val="000000"/>
                </a:solidFill>
                <a:ea typeface="宋体"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6"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2"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8"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0"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6"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2"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8"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4"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0"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6"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2"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8"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sz="1300">
                    <a:solidFill>
                      <a:srgbClr val="000000"/>
                    </a:solidFill>
                    <a:ea typeface="宋体" charset="-122"/>
                  </a:endParaRPr>
                </a:p>
              </p:txBody>
            </p:sp>
          </p:grpSp>
        </p:grpSp>
      </p:grpSp>
      <p:sp>
        <p:nvSpPr>
          <p:cNvPr id="10321" name="Text Box 81"/>
          <p:cNvSpPr txBox="1">
            <a:spLocks noChangeArrowheads="1"/>
          </p:cNvSpPr>
          <p:nvPr/>
        </p:nvSpPr>
        <p:spPr bwMode="auto">
          <a:xfrm>
            <a:off x="-2884488" y="997745"/>
            <a:ext cx="2776538" cy="2841616"/>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8743" tIns="29371" rIns="58743" bIns="29371">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hangingPunct="1">
              <a:spcBef>
                <a:spcPct val="20000"/>
              </a:spcBef>
            </a:pPr>
            <a:r>
              <a:rPr lang="zh-CN" altLang="zh-CN" sz="800" dirty="0">
                <a:solidFill>
                  <a:srgbClr val="FFFFFF"/>
                </a:solidFill>
                <a:latin typeface="FrutigerNext LT Regular" pitchFamily="34" charset="0"/>
              </a:rPr>
              <a:t>Slide title :32-35pt  </a:t>
            </a:r>
          </a:p>
          <a:p>
            <a:pPr algn="r" eaLnBrk="1" hangingPunct="1">
              <a:spcBef>
                <a:spcPct val="20000"/>
              </a:spcBef>
            </a:pPr>
            <a:r>
              <a:rPr lang="zh-CN" altLang="zh-CN" sz="800" dirty="0">
                <a:solidFill>
                  <a:srgbClr val="FFFFFF"/>
                </a:solidFill>
                <a:latin typeface="FrutigerNext LT Regular" pitchFamily="34" charset="0"/>
              </a:rPr>
              <a:t>Color: R153 G0 B0</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endParaRPr lang="zh-CN" altLang="zh-CN" sz="800" dirty="0">
              <a:solidFill>
                <a:srgbClr val="FFFFFF"/>
              </a:solidFill>
              <a:latin typeface="FrutigerNext LT Regular" pitchFamily="34" charset="0"/>
            </a:endParaRPr>
          </a:p>
          <a:p>
            <a:pPr algn="r" eaLnBrk="1" hangingPunct="1">
              <a:spcBef>
                <a:spcPct val="20000"/>
              </a:spcBef>
            </a:pPr>
            <a:r>
              <a:rPr lang="zh-CN" altLang="zh-CN" sz="800" dirty="0">
                <a:solidFill>
                  <a:srgbClr val="FFFFFF"/>
                </a:solidFill>
                <a:latin typeface="FrutigerNext LT Regular" pitchFamily="34" charset="0"/>
              </a:rPr>
              <a:t>Slide text :20-22pt</a:t>
            </a:r>
          </a:p>
          <a:p>
            <a:pPr algn="r" eaLnBrk="1" hangingPunct="1">
              <a:spcBef>
                <a:spcPct val="20000"/>
              </a:spcBef>
            </a:pPr>
            <a:r>
              <a:rPr lang="zh-CN" altLang="zh-CN" sz="800" dirty="0">
                <a:solidFill>
                  <a:srgbClr val="FFFFFF"/>
                </a:solidFill>
                <a:latin typeface="FrutigerNext LT Regular" pitchFamily="34" charset="0"/>
              </a:rPr>
              <a:t>Bullets level 2-5:</a:t>
            </a:r>
          </a:p>
          <a:p>
            <a:pPr algn="r" eaLnBrk="1" hangingPunct="1">
              <a:spcBef>
                <a:spcPct val="20000"/>
              </a:spcBef>
            </a:pPr>
            <a:r>
              <a:rPr lang="zh-CN" altLang="zh-CN" sz="800" dirty="0">
                <a:solidFill>
                  <a:srgbClr val="FFFFFF"/>
                </a:solidFill>
                <a:latin typeface="FrutigerNext LT Regular" pitchFamily="34" charset="0"/>
              </a:rPr>
              <a:t> 18pt  </a:t>
            </a:r>
          </a:p>
          <a:p>
            <a:pPr algn="r" eaLnBrk="1" hangingPunct="1">
              <a:spcBef>
                <a:spcPct val="20000"/>
              </a:spcBef>
            </a:pPr>
            <a:r>
              <a:rPr lang="zh-CN" altLang="zh-CN" sz="800" dirty="0">
                <a:solidFill>
                  <a:srgbClr val="FFFFFF"/>
                </a:solidFill>
                <a:latin typeface="FrutigerNext LT Regular" pitchFamily="34" charset="0"/>
              </a:rPr>
              <a:t>Color:Black</a:t>
            </a:r>
          </a:p>
          <a:p>
            <a:pPr algn="r" eaLnBrk="1" hangingPunct="1">
              <a:spcBef>
                <a:spcPct val="20000"/>
              </a:spcBef>
            </a:pPr>
            <a:r>
              <a:rPr lang="zh-CN" altLang="zh-CN" sz="800" dirty="0">
                <a:solidFill>
                  <a:srgbClr val="FFFFFF"/>
                </a:solidFill>
                <a:latin typeface="FrutigerNext LT Regular" pitchFamily="34" charset="0"/>
              </a:rPr>
              <a:t>Corporate Font :</a:t>
            </a:r>
          </a:p>
          <a:p>
            <a:pPr algn="r" eaLnBrk="1" hangingPunct="1">
              <a:spcBef>
                <a:spcPct val="20000"/>
              </a:spcBef>
            </a:pPr>
            <a:r>
              <a:rPr lang="zh-CN" altLang="zh-CN" sz="800" dirty="0">
                <a:solidFill>
                  <a:srgbClr val="FFFFFF"/>
                </a:solidFill>
                <a:latin typeface="FrutigerNext LT Regular" pitchFamily="34" charset="0"/>
              </a:rPr>
              <a:t>FrutigerNext LT Medium</a:t>
            </a:r>
          </a:p>
          <a:p>
            <a:pPr algn="r" eaLnBrk="1" hangingPunct="1">
              <a:spcBef>
                <a:spcPct val="20000"/>
              </a:spcBef>
            </a:pPr>
            <a:r>
              <a:rPr lang="zh-CN" altLang="zh-CN" sz="800" dirty="0">
                <a:solidFill>
                  <a:srgbClr val="FFFFFF"/>
                </a:solidFill>
                <a:latin typeface="FrutigerNext LT Regular" pitchFamily="34" charset="0"/>
              </a:rPr>
              <a:t>Font to be used by customers and </a:t>
            </a:r>
          </a:p>
          <a:p>
            <a:pPr algn="r" eaLnBrk="1" hangingPunct="1">
              <a:spcBef>
                <a:spcPct val="20000"/>
              </a:spcBef>
            </a:pPr>
            <a:r>
              <a:rPr lang="zh-CN" altLang="zh-CN" sz="800" dirty="0">
                <a:solidFill>
                  <a:srgbClr val="FFFFFF"/>
                </a:solidFill>
                <a:latin typeface="FrutigerNext LT Regular" pitchFamily="34" charset="0"/>
              </a:rPr>
              <a:t>partners : </a:t>
            </a:r>
          </a:p>
          <a:p>
            <a:pPr algn="r" eaLnBrk="1" hangingPunct="1">
              <a:spcBef>
                <a:spcPct val="20000"/>
              </a:spcBef>
            </a:pPr>
            <a:r>
              <a:rPr lang="zh-CN" altLang="zh-CN" sz="800" dirty="0">
                <a:solidFill>
                  <a:srgbClr val="FFFFFF"/>
                </a:solidFill>
                <a:latin typeface="FrutigerNext LT Regular" pitchFamily="34" charset="0"/>
              </a:rPr>
              <a:t>Arial</a:t>
            </a:r>
          </a:p>
        </p:txBody>
      </p:sp>
      <p:sp>
        <p:nvSpPr>
          <p:cNvPr id="10324" name="Text Box 84"/>
          <p:cNvSpPr txBox="1">
            <a:spLocks noChangeArrowheads="1"/>
          </p:cNvSpPr>
          <p:nvPr/>
        </p:nvSpPr>
        <p:spPr bwMode="auto">
          <a:xfrm>
            <a:off x="9251950" y="42865"/>
            <a:ext cx="1295400" cy="807895"/>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62" tIns="34281" rIns="68562" bIns="34281">
            <a:spAutoFit/>
          </a:bodyPr>
          <a:lstStyle/>
          <a:p>
            <a:r>
              <a:rPr lang="en-US" altLang="zh-CN" sz="800" dirty="0">
                <a:solidFill>
                  <a:srgbClr val="FFFFFF"/>
                </a:solidFill>
                <a:latin typeface="FrutigerNext LT Regular" pitchFamily="34" charset="0"/>
                <a:ea typeface="宋体" charset="-122"/>
              </a:rPr>
              <a:t>Top right  corner  for   field-mark, customer or partner logotypes. </a:t>
            </a:r>
          </a:p>
          <a:p>
            <a:endParaRPr lang="en-US" altLang="zh-CN" sz="800" dirty="0">
              <a:solidFill>
                <a:srgbClr val="FFFFFF"/>
              </a:solidFill>
              <a:latin typeface="FrutigerNext LT Regular" pitchFamily="34" charset="0"/>
              <a:ea typeface="宋体" charset="-122"/>
            </a:endParaRPr>
          </a:p>
          <a:p>
            <a:r>
              <a:rPr lang="en-US" altLang="zh-CN" sz="800" dirty="0">
                <a:solidFill>
                  <a:srgbClr val="FFFFFF"/>
                </a:solidFill>
                <a:latin typeface="FrutigerNext LT Regular" pitchFamily="34" charset="0"/>
                <a:ea typeface="宋体" charset="-122"/>
              </a:rPr>
              <a:t>----------------   </a:t>
            </a:r>
          </a:p>
          <a:p>
            <a:endParaRPr lang="zh-CN" altLang="en-US" sz="800" dirty="0">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9251950" y="897743"/>
            <a:ext cx="1295400" cy="1546559"/>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62" tIns="34281" rIns="68562" bIns="34281">
            <a:spAutoFit/>
          </a:bodyPr>
          <a:lstStyle/>
          <a:p>
            <a:r>
              <a:rPr lang="en-US" altLang="zh-CN" sz="800"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r>
              <a:rPr lang="en-US" altLang="zh-CN" sz="800" dirty="0">
                <a:solidFill>
                  <a:srgbClr val="FFFFFF"/>
                </a:solidFill>
                <a:latin typeface="FrutigerNext LT Regular" pitchFamily="34" charset="0"/>
                <a:ea typeface="宋体" charset="-122"/>
              </a:rPr>
              <a:t> For specific usage details, refer to the “Typesetting Standard”.</a:t>
            </a:r>
          </a:p>
        </p:txBody>
      </p:sp>
      <p:sp>
        <p:nvSpPr>
          <p:cNvPr id="80" name="Rectangle 21"/>
          <p:cNvSpPr>
            <a:spLocks noChangeArrowheads="1"/>
          </p:cNvSpPr>
          <p:nvPr/>
        </p:nvSpPr>
        <p:spPr bwMode="auto">
          <a:xfrm>
            <a:off x="3785717" y="4849454"/>
            <a:ext cx="1866404" cy="138499"/>
          </a:xfrm>
          <a:prstGeom prst="rect">
            <a:avLst/>
          </a:prstGeom>
          <a:noFill/>
          <a:ln w="9525" algn="ctr">
            <a:noFill/>
            <a:miter lim="800000"/>
            <a:headEnd/>
            <a:tailEnd/>
          </a:ln>
          <a:effectLst/>
        </p:spPr>
        <p:txBody>
          <a:bodyPr wrap="square" lIns="60045" tIns="0" rIns="60045" bIns="0">
            <a:spAutoFit/>
          </a:bodyPr>
          <a:lstStyle/>
          <a:p>
            <a:pPr defTabSz="601106" eaLnBrk="0" hangingPunct="0">
              <a:defRPr/>
            </a:pPr>
            <a:r>
              <a:rPr lang="en-US" altLang="zh-CN" sz="900" dirty="0" smtClean="0">
                <a:solidFill>
                  <a:srgbClr val="000000"/>
                </a:solidFill>
                <a:latin typeface="FrutigerNext LT Medium"/>
                <a:ea typeface="华文细黑"/>
              </a:rPr>
              <a:t>Huawei Confidential</a:t>
            </a:r>
          </a:p>
        </p:txBody>
      </p:sp>
      <p:sp>
        <p:nvSpPr>
          <p:cNvPr id="82" name="Rectangle 5"/>
          <p:cNvSpPr>
            <a:spLocks noChangeArrowheads="1"/>
          </p:cNvSpPr>
          <p:nvPr/>
        </p:nvSpPr>
        <p:spPr bwMode="auto">
          <a:xfrm>
            <a:off x="6361117" y="4860473"/>
            <a:ext cx="2097087" cy="283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fld id="{334777C4-916E-458D-ABE7-87ACD557FBD2}" type="slidenum">
              <a:rPr lang="de-DE" altLang="zh-CN" sz="900" smtClean="0">
                <a:solidFill>
                  <a:srgbClr val="000000"/>
                </a:solidFill>
                <a:latin typeface="FrutigerNext LT Bold" pitchFamily="34" charset="0"/>
                <a:ea typeface="ＭＳ Ｐゴシック" pitchFamily="34" charset="-128"/>
              </a:rPr>
              <a:pPr eaLnBrk="0" hangingPunct="0">
                <a:lnSpc>
                  <a:spcPct val="85000"/>
                </a:lnSpc>
              </a:pPr>
              <a:t>‹#›</a:t>
            </a:fld>
            <a:endParaRPr lang="en-GB" altLang="zh-CN" sz="9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428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itchFamily="49" charset="-122"/>
          <a:cs typeface="宋体" charset="-122"/>
        </a:defRPr>
      </a:lvl5pPr>
      <a:lvl6pPr marL="342809"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6pPr>
      <a:lvl7pPr marL="685617"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7pPr>
      <a:lvl8pPr marL="1028426"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8pPr>
      <a:lvl9pPr marL="1371234" algn="l" rtl="0" eaLnBrk="1" fontAlgn="base" hangingPunct="1">
        <a:spcBef>
          <a:spcPct val="0"/>
        </a:spcBef>
        <a:spcAft>
          <a:spcPct val="0"/>
        </a:spcAft>
        <a:defRPr sz="2400" b="1">
          <a:solidFill>
            <a:srgbClr val="990000"/>
          </a:solidFill>
          <a:latin typeface="FrutigerNext LT Medium" pitchFamily="34" charset="0"/>
          <a:ea typeface="华文细黑" pitchFamily="2" charset="-122"/>
          <a:cs typeface="宋体" charset="-122"/>
        </a:defRPr>
      </a:lvl9pPr>
    </p:titleStyle>
    <p:bodyStyle>
      <a:lvl1pPr marL="257106" indent="-257106" algn="l" rtl="0" eaLnBrk="0" fontAlgn="base" hangingPunct="0">
        <a:lnSpc>
          <a:spcPct val="140000"/>
        </a:lnSpc>
        <a:spcBef>
          <a:spcPct val="0"/>
        </a:spcBef>
        <a:spcAft>
          <a:spcPct val="0"/>
        </a:spcAft>
        <a:buClr>
          <a:srgbClr val="777777"/>
        </a:buClr>
        <a:buSzPct val="60000"/>
        <a:buFont typeface="Wingdings" pitchFamily="2" charset="2"/>
        <a:buChar char="l"/>
        <a:defRPr sz="1500" b="1">
          <a:solidFill>
            <a:schemeClr val="tx1"/>
          </a:solidFill>
          <a:latin typeface="FrutigerNext LT Regular" pitchFamily="34" charset="0"/>
          <a:ea typeface="黑体" pitchFamily="49" charset="-122"/>
          <a:cs typeface="+mn-cs"/>
        </a:defRPr>
      </a:lvl1pPr>
      <a:lvl2pPr marL="557064" indent="-214255"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857021" indent="-171404" algn="l" rtl="0" eaLnBrk="0" fontAlgn="base" hangingPunct="0">
        <a:lnSpc>
          <a:spcPct val="140000"/>
        </a:lnSpc>
        <a:spcBef>
          <a:spcPct val="0"/>
        </a:spcBef>
        <a:spcAft>
          <a:spcPct val="0"/>
        </a:spcAft>
        <a:buSzPct val="50000"/>
        <a:buFont typeface="Wingdings" pitchFamily="2" charset="2"/>
        <a:buChar char="n"/>
        <a:defRPr sz="1200">
          <a:solidFill>
            <a:schemeClr val="tx1"/>
          </a:solidFill>
          <a:latin typeface="FrutigerNext LT Regular" pitchFamily="34" charset="0"/>
          <a:ea typeface="+mn-ea"/>
          <a:cs typeface="+mn-cs"/>
        </a:defRPr>
      </a:lvl3pPr>
      <a:lvl4pPr marL="1199830" indent="-171404" algn="l" rtl="0" eaLnBrk="0" fontAlgn="base" hangingPunct="0">
        <a:lnSpc>
          <a:spcPct val="140000"/>
        </a:lnSpc>
        <a:spcBef>
          <a:spcPct val="0"/>
        </a:spcBef>
        <a:spcAft>
          <a:spcPct val="0"/>
        </a:spcAft>
        <a:buChar char="–"/>
        <a:defRPr sz="1000">
          <a:solidFill>
            <a:schemeClr val="tx1"/>
          </a:solidFill>
          <a:latin typeface="FrutigerNext LT Regular" pitchFamily="34" charset="0"/>
          <a:ea typeface="+mn-ea"/>
          <a:cs typeface="+mn-cs"/>
        </a:defRPr>
      </a:lvl4pPr>
      <a:lvl5pPr marL="1542639" indent="-171404" algn="l" rtl="0" eaLnBrk="0" fontAlgn="base" hangingPunct="0">
        <a:lnSpc>
          <a:spcPct val="140000"/>
        </a:lnSpc>
        <a:spcBef>
          <a:spcPct val="0"/>
        </a:spcBef>
        <a:spcAft>
          <a:spcPct val="0"/>
        </a:spcAft>
        <a:buFont typeface="Arial" charset="0"/>
        <a:buChar char="~"/>
        <a:defRPr sz="900">
          <a:solidFill>
            <a:schemeClr val="tx1"/>
          </a:solidFill>
          <a:latin typeface="FrutigerNext LT Regular" pitchFamily="34" charset="0"/>
          <a:ea typeface="+mn-ea"/>
          <a:cs typeface="+mn-cs"/>
        </a:defRPr>
      </a:lvl5pPr>
      <a:lvl6pPr marL="1885447"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6pPr>
      <a:lvl7pPr marL="2228256"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7pPr>
      <a:lvl8pPr marL="2571064"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8pPr>
      <a:lvl9pPr marL="2913873" indent="-171404" algn="l" rtl="0" eaLnBrk="1" fontAlgn="base" hangingPunct="1">
        <a:spcBef>
          <a:spcPct val="20000"/>
        </a:spcBef>
        <a:spcAft>
          <a:spcPct val="0"/>
        </a:spcAft>
        <a:buFont typeface="Arial" charset="0"/>
        <a:buChar char="~"/>
        <a:defRPr sz="1200">
          <a:solidFill>
            <a:schemeClr val="tx1"/>
          </a:solidFill>
          <a:latin typeface="+mn-lt"/>
          <a:ea typeface="+mn-ea"/>
          <a:cs typeface="+mn-cs"/>
        </a:defRPr>
      </a:lvl9pPr>
    </p:bodyStyle>
    <p:otherStyle>
      <a:defPPr>
        <a:defRPr lang="zh-CN"/>
      </a:defPPr>
      <a:lvl1pPr marL="0" algn="l" defTabSz="685617" rtl="0" eaLnBrk="1" latinLnBrk="0" hangingPunct="1">
        <a:defRPr sz="1300" kern="1200">
          <a:solidFill>
            <a:schemeClr val="tx1"/>
          </a:solidFill>
          <a:latin typeface="+mn-lt"/>
          <a:ea typeface="+mn-ea"/>
          <a:cs typeface="+mn-cs"/>
        </a:defRPr>
      </a:lvl1pPr>
      <a:lvl2pPr marL="342809" algn="l" defTabSz="685617" rtl="0" eaLnBrk="1" latinLnBrk="0" hangingPunct="1">
        <a:defRPr sz="1300" kern="1200">
          <a:solidFill>
            <a:schemeClr val="tx1"/>
          </a:solidFill>
          <a:latin typeface="+mn-lt"/>
          <a:ea typeface="+mn-ea"/>
          <a:cs typeface="+mn-cs"/>
        </a:defRPr>
      </a:lvl2pPr>
      <a:lvl3pPr marL="685617" algn="l" defTabSz="685617" rtl="0" eaLnBrk="1" latinLnBrk="0" hangingPunct="1">
        <a:defRPr sz="1300" kern="1200">
          <a:solidFill>
            <a:schemeClr val="tx1"/>
          </a:solidFill>
          <a:latin typeface="+mn-lt"/>
          <a:ea typeface="+mn-ea"/>
          <a:cs typeface="+mn-cs"/>
        </a:defRPr>
      </a:lvl3pPr>
      <a:lvl4pPr marL="1028426" algn="l" defTabSz="685617" rtl="0" eaLnBrk="1" latinLnBrk="0" hangingPunct="1">
        <a:defRPr sz="1300" kern="1200">
          <a:solidFill>
            <a:schemeClr val="tx1"/>
          </a:solidFill>
          <a:latin typeface="+mn-lt"/>
          <a:ea typeface="+mn-ea"/>
          <a:cs typeface="+mn-cs"/>
        </a:defRPr>
      </a:lvl4pPr>
      <a:lvl5pPr marL="1371234" algn="l" defTabSz="685617" rtl="0" eaLnBrk="1" latinLnBrk="0" hangingPunct="1">
        <a:defRPr sz="1300" kern="1200">
          <a:solidFill>
            <a:schemeClr val="tx1"/>
          </a:solidFill>
          <a:latin typeface="+mn-lt"/>
          <a:ea typeface="+mn-ea"/>
          <a:cs typeface="+mn-cs"/>
        </a:defRPr>
      </a:lvl5pPr>
      <a:lvl6pPr marL="1714043" algn="l" defTabSz="685617" rtl="0" eaLnBrk="1" latinLnBrk="0" hangingPunct="1">
        <a:defRPr sz="1300" kern="1200">
          <a:solidFill>
            <a:schemeClr val="tx1"/>
          </a:solidFill>
          <a:latin typeface="+mn-lt"/>
          <a:ea typeface="+mn-ea"/>
          <a:cs typeface="+mn-cs"/>
        </a:defRPr>
      </a:lvl6pPr>
      <a:lvl7pPr marL="2056851" algn="l" defTabSz="685617" rtl="0" eaLnBrk="1" latinLnBrk="0" hangingPunct="1">
        <a:defRPr sz="1300" kern="1200">
          <a:solidFill>
            <a:schemeClr val="tx1"/>
          </a:solidFill>
          <a:latin typeface="+mn-lt"/>
          <a:ea typeface="+mn-ea"/>
          <a:cs typeface="+mn-cs"/>
        </a:defRPr>
      </a:lvl7pPr>
      <a:lvl8pPr marL="2399660" algn="l" defTabSz="685617" rtl="0" eaLnBrk="1" latinLnBrk="0" hangingPunct="1">
        <a:defRPr sz="1300" kern="1200">
          <a:solidFill>
            <a:schemeClr val="tx1"/>
          </a:solidFill>
          <a:latin typeface="+mn-lt"/>
          <a:ea typeface="+mn-ea"/>
          <a:cs typeface="+mn-cs"/>
        </a:defRPr>
      </a:lvl8pPr>
      <a:lvl9pPr marL="2742468" algn="l" defTabSz="685617"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8"/>
          <p:cNvSpPr>
            <a:spLocks noGrp="1" noChangeArrowheads="1"/>
          </p:cNvSpPr>
          <p:nvPr>
            <p:ph type="title"/>
          </p:nvPr>
        </p:nvSpPr>
        <p:spPr bwMode="auto">
          <a:xfrm>
            <a:off x="755652" y="3381377"/>
            <a:ext cx="5548313" cy="584697"/>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单击此处编辑母版标题样式</a:t>
            </a:r>
          </a:p>
        </p:txBody>
      </p:sp>
      <p:sp>
        <p:nvSpPr>
          <p:cNvPr id="82" name="Text Box 5"/>
          <p:cNvSpPr txBox="1">
            <a:spLocks noChangeArrowheads="1"/>
          </p:cNvSpPr>
          <p:nvPr/>
        </p:nvSpPr>
        <p:spPr bwMode="auto">
          <a:xfrm>
            <a:off x="755654" y="4665665"/>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dirty="0" smtClean="0">
                <a:latin typeface="FrutigerNext LT Bold" pitchFamily="34" charset="0"/>
                <a:ea typeface="MS PGothic" pitchFamily="34" charset="-128"/>
              </a:rPr>
              <a:t>HUAWEI TECHNOLOGIES CO., LTD.</a:t>
            </a:r>
          </a:p>
        </p:txBody>
      </p:sp>
      <p:pic>
        <p:nvPicPr>
          <p:cNvPr id="4100" name="Picture 6" descr="Logo"/>
          <p:cNvPicPr>
            <a:picLocks noChangeAspect="1" noChangeArrowheads="1"/>
          </p:cNvPicPr>
          <p:nvPr/>
        </p:nvPicPr>
        <p:blipFill>
          <a:blip r:embed="rId3" cstate="print"/>
          <a:srcRect/>
          <a:stretch>
            <a:fillRect/>
          </a:stretch>
        </p:blipFill>
        <p:spPr bwMode="auto">
          <a:xfrm>
            <a:off x="7669220" y="4264027"/>
            <a:ext cx="706437" cy="528638"/>
          </a:xfrm>
          <a:prstGeom prst="rect">
            <a:avLst/>
          </a:prstGeom>
          <a:noFill/>
          <a:ln w="9525">
            <a:noFill/>
            <a:miter lim="800000"/>
            <a:headEnd/>
            <a:tailEnd/>
          </a:ln>
        </p:spPr>
      </p:pic>
      <p:sp>
        <p:nvSpPr>
          <p:cNvPr id="6152"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1" y="357188"/>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6154" name="Rectangle 14"/>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:20-22pt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:18-20pt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 </a:t>
            </a:r>
            <a:endParaRPr lang="zh-CN" altLang="en-US" sz="1100" dirty="0">
              <a:solidFill>
                <a:srgbClr val="000000"/>
              </a:solidFill>
            </a:endParaRPr>
          </a:p>
        </p:txBody>
      </p:sp>
      <p:grpSp>
        <p:nvGrpSpPr>
          <p:cNvPr id="4104" name="Group 149"/>
          <p:cNvGrpSpPr>
            <a:grpSpLocks/>
          </p:cNvGrpSpPr>
          <p:nvPr/>
        </p:nvGrpSpPr>
        <p:grpSpPr bwMode="auto">
          <a:xfrm>
            <a:off x="9324981" y="2633663"/>
            <a:ext cx="919163" cy="2417762"/>
            <a:chOff x="5839" y="2251"/>
            <a:chExt cx="579" cy="2031"/>
          </a:xfrm>
        </p:grpSpPr>
        <p:sp>
          <p:nvSpPr>
            <p:cNvPr id="6158" name="Rectangle 150"/>
            <p:cNvSpPr>
              <a:spLocks noChangeArrowheads="1"/>
            </p:cNvSpPr>
            <p:nvPr/>
          </p:nvSpPr>
          <p:spPr bwMode="auto">
            <a:xfrm>
              <a:off x="5839" y="3103"/>
              <a:ext cx="579" cy="310"/>
            </a:xfrm>
            <a:prstGeom prst="rect">
              <a:avLst/>
            </a:prstGeom>
            <a:solidFill>
              <a:srgbClr val="FFFFFF"/>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4111" name="Group 151"/>
            <p:cNvGrpSpPr>
              <a:grpSpLocks/>
            </p:cNvGrpSpPr>
            <p:nvPr/>
          </p:nvGrpSpPr>
          <p:grpSpPr bwMode="auto">
            <a:xfrm>
              <a:off x="5893" y="2387"/>
              <a:ext cx="466" cy="115"/>
              <a:chOff x="5893" y="2387"/>
              <a:chExt cx="466" cy="115"/>
            </a:xfrm>
          </p:grpSpPr>
          <p:sp>
            <p:nvSpPr>
              <p:cNvPr id="6220" name="Rectangle 152"/>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21" name="Rectangle 153"/>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22" name="Rectangle 154"/>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23" name="Rectangle 155"/>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2" name="Group 156"/>
            <p:cNvGrpSpPr>
              <a:grpSpLocks/>
            </p:cNvGrpSpPr>
            <p:nvPr/>
          </p:nvGrpSpPr>
          <p:grpSpPr bwMode="auto">
            <a:xfrm>
              <a:off x="5893" y="2523"/>
              <a:ext cx="466" cy="115"/>
              <a:chOff x="5893" y="2523"/>
              <a:chExt cx="466" cy="115"/>
            </a:xfrm>
          </p:grpSpPr>
          <p:sp>
            <p:nvSpPr>
              <p:cNvPr id="6216" name="Rectangle 157"/>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7" name="Rectangle 158"/>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8" name="Rectangle 159"/>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9" name="Rectangle 160"/>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3" name="Group 161"/>
            <p:cNvGrpSpPr>
              <a:grpSpLocks/>
            </p:cNvGrpSpPr>
            <p:nvPr/>
          </p:nvGrpSpPr>
          <p:grpSpPr bwMode="auto">
            <a:xfrm>
              <a:off x="5893" y="2659"/>
              <a:ext cx="466" cy="115"/>
              <a:chOff x="5893" y="2659"/>
              <a:chExt cx="466" cy="115"/>
            </a:xfrm>
          </p:grpSpPr>
          <p:sp>
            <p:nvSpPr>
              <p:cNvPr id="6212" name="Rectangle 162"/>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3" name="Rectangle 163"/>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4" name="Rectangle 164"/>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5" name="Rectangle 165"/>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4" name="Group 166"/>
            <p:cNvGrpSpPr>
              <a:grpSpLocks/>
            </p:cNvGrpSpPr>
            <p:nvPr/>
          </p:nvGrpSpPr>
          <p:grpSpPr bwMode="auto">
            <a:xfrm>
              <a:off x="5893" y="2251"/>
              <a:ext cx="466" cy="119"/>
              <a:chOff x="5893" y="2251"/>
              <a:chExt cx="466" cy="119"/>
            </a:xfrm>
          </p:grpSpPr>
          <p:sp>
            <p:nvSpPr>
              <p:cNvPr id="6208" name="Rectangle 167"/>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9" name="Rectangle 168"/>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0" name="Rectangle 169"/>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11" name="Rectangle 170"/>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5" name="Group 171"/>
            <p:cNvGrpSpPr>
              <a:grpSpLocks/>
            </p:cNvGrpSpPr>
            <p:nvPr/>
          </p:nvGrpSpPr>
          <p:grpSpPr bwMode="auto">
            <a:xfrm>
              <a:off x="5893" y="2886"/>
              <a:ext cx="466" cy="115"/>
              <a:chOff x="5893" y="2886"/>
              <a:chExt cx="466" cy="115"/>
            </a:xfrm>
          </p:grpSpPr>
          <p:sp>
            <p:nvSpPr>
              <p:cNvPr id="6204" name="Rectangle 172"/>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5" name="Rectangle 173"/>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6" name="Rectangle 174"/>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7" name="Rectangle 175"/>
              <p:cNvSpPr>
                <a:spLocks noChangeArrowheads="1"/>
              </p:cNvSpPr>
              <p:nvPr/>
            </p:nvSpPr>
            <p:spPr bwMode="auto">
              <a:xfrm flipV="1">
                <a:off x="5893" y="2886"/>
                <a:ext cx="117" cy="115"/>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6" name="Group 176"/>
            <p:cNvGrpSpPr>
              <a:grpSpLocks/>
            </p:cNvGrpSpPr>
            <p:nvPr/>
          </p:nvGrpSpPr>
          <p:grpSpPr bwMode="auto">
            <a:xfrm>
              <a:off x="5893" y="3022"/>
              <a:ext cx="466" cy="115"/>
              <a:chOff x="5893" y="3022"/>
              <a:chExt cx="466" cy="115"/>
            </a:xfrm>
          </p:grpSpPr>
          <p:sp>
            <p:nvSpPr>
              <p:cNvPr id="6200" name="Rectangle 177"/>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1" name="Rectangle 178"/>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2" name="Rectangle 179"/>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203" name="Rectangle 180"/>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7" name="Group 181"/>
            <p:cNvGrpSpPr>
              <a:grpSpLocks/>
            </p:cNvGrpSpPr>
            <p:nvPr/>
          </p:nvGrpSpPr>
          <p:grpSpPr bwMode="auto">
            <a:xfrm>
              <a:off x="5893" y="3158"/>
              <a:ext cx="466" cy="115"/>
              <a:chOff x="5893" y="3158"/>
              <a:chExt cx="466" cy="115"/>
            </a:xfrm>
          </p:grpSpPr>
          <p:sp>
            <p:nvSpPr>
              <p:cNvPr id="6196" name="Rectangle 182"/>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7" name="Rectangle 183"/>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8" name="Rectangle 184"/>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9" name="Rectangle 185"/>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8" name="Group 186"/>
            <p:cNvGrpSpPr>
              <a:grpSpLocks/>
            </p:cNvGrpSpPr>
            <p:nvPr/>
          </p:nvGrpSpPr>
          <p:grpSpPr bwMode="auto">
            <a:xfrm>
              <a:off x="5893" y="3385"/>
              <a:ext cx="466" cy="115"/>
              <a:chOff x="5893" y="3385"/>
              <a:chExt cx="466" cy="115"/>
            </a:xfrm>
          </p:grpSpPr>
          <p:sp>
            <p:nvSpPr>
              <p:cNvPr id="6192" name="Rectangle 187"/>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3" name="Rectangle 188"/>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4" name="Rectangle 189"/>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5" name="Rectangle 190"/>
              <p:cNvSpPr>
                <a:spLocks noChangeArrowheads="1"/>
              </p:cNvSpPr>
              <p:nvPr/>
            </p:nvSpPr>
            <p:spPr bwMode="auto">
              <a:xfrm flipV="1">
                <a:off x="5893" y="3385"/>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19" name="Group 191"/>
            <p:cNvGrpSpPr>
              <a:grpSpLocks/>
            </p:cNvGrpSpPr>
            <p:nvPr/>
          </p:nvGrpSpPr>
          <p:grpSpPr bwMode="auto">
            <a:xfrm>
              <a:off x="5893" y="3521"/>
              <a:ext cx="466" cy="115"/>
              <a:chOff x="5893" y="3521"/>
              <a:chExt cx="466" cy="115"/>
            </a:xfrm>
          </p:grpSpPr>
          <p:sp>
            <p:nvSpPr>
              <p:cNvPr id="6188" name="Rectangle 192"/>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9" name="Rectangle 193"/>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0" name="Rectangle 194"/>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91" name="Rectangle 195"/>
              <p:cNvSpPr>
                <a:spLocks noChangeArrowheads="1"/>
              </p:cNvSpPr>
              <p:nvPr/>
            </p:nvSpPr>
            <p:spPr bwMode="auto">
              <a:xfrm flipV="1">
                <a:off x="5893" y="3521"/>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20" name="Group 196"/>
            <p:cNvGrpSpPr>
              <a:grpSpLocks/>
            </p:cNvGrpSpPr>
            <p:nvPr/>
          </p:nvGrpSpPr>
          <p:grpSpPr bwMode="auto">
            <a:xfrm>
              <a:off x="5893" y="3657"/>
              <a:ext cx="466" cy="115"/>
              <a:chOff x="5893" y="3657"/>
              <a:chExt cx="466" cy="115"/>
            </a:xfrm>
          </p:grpSpPr>
          <p:sp>
            <p:nvSpPr>
              <p:cNvPr id="6184" name="Rectangle 197"/>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5" name="Rectangle 198"/>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6" name="Rectangle 199"/>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7" name="Rectangle 200"/>
              <p:cNvSpPr>
                <a:spLocks noChangeArrowheads="1"/>
              </p:cNvSpPr>
              <p:nvPr/>
            </p:nvSpPr>
            <p:spPr bwMode="auto">
              <a:xfrm flipV="1">
                <a:off x="5893" y="3657"/>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21" name="Group 201"/>
            <p:cNvGrpSpPr>
              <a:grpSpLocks/>
            </p:cNvGrpSpPr>
            <p:nvPr/>
          </p:nvGrpSpPr>
          <p:grpSpPr bwMode="auto">
            <a:xfrm>
              <a:off x="5893" y="3884"/>
              <a:ext cx="466" cy="115"/>
              <a:chOff x="5893" y="3884"/>
              <a:chExt cx="466" cy="115"/>
            </a:xfrm>
          </p:grpSpPr>
          <p:sp>
            <p:nvSpPr>
              <p:cNvPr id="6180" name="Rectangle 202"/>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1" name="Rectangle 203"/>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2" name="Rectangle 204"/>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83" name="Rectangle 205"/>
              <p:cNvSpPr>
                <a:spLocks noChangeArrowheads="1"/>
              </p:cNvSpPr>
              <p:nvPr/>
            </p:nvSpPr>
            <p:spPr bwMode="auto">
              <a:xfrm flipV="1">
                <a:off x="5893" y="3885"/>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22" name="Group 206"/>
            <p:cNvGrpSpPr>
              <a:grpSpLocks/>
            </p:cNvGrpSpPr>
            <p:nvPr/>
          </p:nvGrpSpPr>
          <p:grpSpPr bwMode="auto">
            <a:xfrm>
              <a:off x="5893" y="4026"/>
              <a:ext cx="466" cy="115"/>
              <a:chOff x="5893" y="4026"/>
              <a:chExt cx="466" cy="115"/>
            </a:xfrm>
          </p:grpSpPr>
          <p:sp>
            <p:nvSpPr>
              <p:cNvPr id="6176" name="Rectangle 207"/>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7" name="Rectangle 208"/>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8" name="Rectangle 209"/>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9" name="Rectangle 210"/>
              <p:cNvSpPr>
                <a:spLocks noChangeArrowheads="1"/>
              </p:cNvSpPr>
              <p:nvPr/>
            </p:nvSpPr>
            <p:spPr bwMode="auto">
              <a:xfrm flipV="1">
                <a:off x="5893" y="4026"/>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4123" name="Group 211"/>
            <p:cNvGrpSpPr>
              <a:grpSpLocks/>
            </p:cNvGrpSpPr>
            <p:nvPr/>
          </p:nvGrpSpPr>
          <p:grpSpPr bwMode="auto">
            <a:xfrm>
              <a:off x="5893" y="4167"/>
              <a:ext cx="466" cy="115"/>
              <a:chOff x="5893" y="4167"/>
              <a:chExt cx="466" cy="115"/>
            </a:xfrm>
          </p:grpSpPr>
          <p:sp>
            <p:nvSpPr>
              <p:cNvPr id="6172" name="Rectangle 212"/>
              <p:cNvSpPr>
                <a:spLocks noChangeArrowheads="1"/>
              </p:cNvSpPr>
              <p:nvPr/>
            </p:nvSpPr>
            <p:spPr bwMode="auto">
              <a:xfrm flipV="1">
                <a:off x="6010" y="416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3" name="Rectangle 213"/>
              <p:cNvSpPr>
                <a:spLocks noChangeArrowheads="1"/>
              </p:cNvSpPr>
              <p:nvPr/>
            </p:nvSpPr>
            <p:spPr bwMode="auto">
              <a:xfrm flipV="1">
                <a:off x="6126" y="4167"/>
                <a:ext cx="116" cy="115"/>
              </a:xfrm>
              <a:prstGeom prst="rect">
                <a:avLst/>
              </a:prstGeom>
              <a:solidFill>
                <a:srgbClr val="3333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4" name="Rectangle 214"/>
              <p:cNvSpPr>
                <a:spLocks noChangeArrowheads="1"/>
              </p:cNvSpPr>
              <p:nvPr/>
            </p:nvSpPr>
            <p:spPr bwMode="auto">
              <a:xfrm flipV="1">
                <a:off x="6242" y="4167"/>
                <a:ext cx="117" cy="115"/>
              </a:xfrm>
              <a:prstGeom prst="rect">
                <a:avLst/>
              </a:prstGeom>
              <a:solidFill>
                <a:srgbClr val="BBE0E3"/>
              </a:solidFill>
              <a:ln>
                <a:noFill/>
              </a:ln>
              <a:effectLst/>
              <a:extLst>
                <a:ext uri="{91240B29-F687-4F45-9708-019B960494DF}"/>
                <a:ext uri="{AF507438-7753-43E0-B8FC-AC1667EBCBE1}"/>
              </a:extLst>
            </p:spPr>
            <p:txBody>
              <a:bodyPr wrap="none" anchor="ctr"/>
              <a:lstStyle/>
              <a:p>
                <a:pPr>
                  <a:defRPr/>
                </a:pPr>
                <a:endParaRPr lang="zh-CN" altLang="en-US"/>
              </a:p>
            </p:txBody>
          </p:sp>
          <p:sp>
            <p:nvSpPr>
              <p:cNvPr id="6175" name="Rectangle 215"/>
              <p:cNvSpPr>
                <a:spLocks noChangeArrowheads="1"/>
              </p:cNvSpPr>
              <p:nvPr/>
            </p:nvSpPr>
            <p:spPr bwMode="auto">
              <a:xfrm flipV="1">
                <a:off x="5893" y="4167"/>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6156" name="Rectangle 216"/>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6157" name="Rectangle 217"/>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pic>
        <p:nvPicPr>
          <p:cNvPr id="4107" name="Picture 80" descr="bra200912090008_M副本"/>
          <p:cNvPicPr>
            <a:picLocks noChangeAspect="1" noChangeArrowheads="1"/>
          </p:cNvPicPr>
          <p:nvPr/>
        </p:nvPicPr>
        <p:blipFill>
          <a:blip r:embed="rId4" cstate="print"/>
          <a:srcRect/>
          <a:stretch>
            <a:fillRect/>
          </a:stretch>
        </p:blipFill>
        <p:spPr bwMode="auto">
          <a:xfrm>
            <a:off x="0" y="950913"/>
            <a:ext cx="9144000" cy="2214562"/>
          </a:xfrm>
          <a:prstGeom prst="rect">
            <a:avLst/>
          </a:prstGeom>
          <a:noFill/>
          <a:ln w="9525">
            <a:noFill/>
            <a:miter lim="800000"/>
            <a:headEnd/>
            <a:tailEnd/>
          </a:ln>
        </p:spPr>
      </p:pic>
      <p:pic>
        <p:nvPicPr>
          <p:cNvPr id="4108" name="Picture 81" descr="未标题-2"/>
          <p:cNvPicPr>
            <a:picLocks noChangeAspect="1" noChangeArrowheads="1"/>
          </p:cNvPicPr>
          <p:nvPr/>
        </p:nvPicPr>
        <p:blipFill>
          <a:blip r:embed="rId5" cstate="print"/>
          <a:srcRect/>
          <a:stretch>
            <a:fillRect/>
          </a:stretch>
        </p:blipFill>
        <p:spPr bwMode="auto">
          <a:xfrm>
            <a:off x="6083300" y="950915"/>
            <a:ext cx="3060700" cy="2212975"/>
          </a:xfrm>
          <a:prstGeom prst="rect">
            <a:avLst/>
          </a:prstGeom>
          <a:noFill/>
          <a:ln w="9525">
            <a:noFill/>
            <a:miter lim="800000"/>
            <a:headEnd/>
            <a:tailEnd/>
          </a:ln>
        </p:spPr>
      </p:pic>
      <p:sp>
        <p:nvSpPr>
          <p:cNvPr id="2" name="Text Box 7"/>
          <p:cNvSpPr txBox="1">
            <a:spLocks noChangeArrowheads="1"/>
          </p:cNvSpPr>
          <p:nvPr/>
        </p:nvSpPr>
        <p:spPr bwMode="auto">
          <a:xfrm>
            <a:off x="7229476" y="2846388"/>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408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8"/>
          <p:cNvSpPr>
            <a:spLocks noGrp="1" noChangeArrowheads="1"/>
          </p:cNvSpPr>
          <p:nvPr>
            <p:ph type="title"/>
          </p:nvPr>
        </p:nvSpPr>
        <p:spPr bwMode="auto">
          <a:xfrm>
            <a:off x="755652" y="3381377"/>
            <a:ext cx="5548313" cy="584697"/>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单击此处编辑母版标题样式</a:t>
            </a:r>
          </a:p>
        </p:txBody>
      </p:sp>
      <p:sp>
        <p:nvSpPr>
          <p:cNvPr id="82" name="Text Box 5"/>
          <p:cNvSpPr txBox="1">
            <a:spLocks noChangeArrowheads="1"/>
          </p:cNvSpPr>
          <p:nvPr/>
        </p:nvSpPr>
        <p:spPr bwMode="auto">
          <a:xfrm>
            <a:off x="755654" y="4665665"/>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dirty="0" smtClean="0">
                <a:latin typeface="FrutigerNext LT Bold" pitchFamily="34" charset="0"/>
                <a:ea typeface="MS PGothic" pitchFamily="34" charset="-128"/>
              </a:rPr>
              <a:t>HUAWEI TECHNOLOGIES CO., LTD.</a:t>
            </a:r>
          </a:p>
        </p:txBody>
      </p:sp>
      <p:pic>
        <p:nvPicPr>
          <p:cNvPr id="5124" name="Picture 6" descr="Logo"/>
          <p:cNvPicPr>
            <a:picLocks noChangeAspect="1" noChangeArrowheads="1"/>
          </p:cNvPicPr>
          <p:nvPr/>
        </p:nvPicPr>
        <p:blipFill>
          <a:blip r:embed="rId3" cstate="print"/>
          <a:srcRect/>
          <a:stretch>
            <a:fillRect/>
          </a:stretch>
        </p:blipFill>
        <p:spPr bwMode="auto">
          <a:xfrm>
            <a:off x="7669220" y="4264027"/>
            <a:ext cx="706437" cy="528638"/>
          </a:xfrm>
          <a:prstGeom prst="rect">
            <a:avLst/>
          </a:prstGeom>
          <a:noFill/>
          <a:ln w="9525">
            <a:noFill/>
            <a:miter lim="800000"/>
            <a:headEnd/>
            <a:tailEnd/>
          </a:ln>
        </p:spPr>
      </p:pic>
      <p:sp>
        <p:nvSpPr>
          <p:cNvPr id="7176"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1" y="357188"/>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7178" name="Rectangle 13"/>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:20-22pt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:18-20pt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 </a:t>
            </a:r>
            <a:endParaRPr lang="zh-CN" altLang="en-US" sz="1100" dirty="0">
              <a:solidFill>
                <a:srgbClr val="000000"/>
              </a:solidFill>
            </a:endParaRPr>
          </a:p>
        </p:txBody>
      </p:sp>
      <p:grpSp>
        <p:nvGrpSpPr>
          <p:cNvPr id="5128" name="Group 148"/>
          <p:cNvGrpSpPr>
            <a:grpSpLocks/>
          </p:cNvGrpSpPr>
          <p:nvPr/>
        </p:nvGrpSpPr>
        <p:grpSpPr bwMode="auto">
          <a:xfrm>
            <a:off x="9324981" y="2633663"/>
            <a:ext cx="919163" cy="2417762"/>
            <a:chOff x="5839" y="2251"/>
            <a:chExt cx="579" cy="2031"/>
          </a:xfrm>
        </p:grpSpPr>
        <p:sp>
          <p:nvSpPr>
            <p:cNvPr id="7182" name="Rectangle 149"/>
            <p:cNvSpPr>
              <a:spLocks noChangeArrowheads="1"/>
            </p:cNvSpPr>
            <p:nvPr/>
          </p:nvSpPr>
          <p:spPr bwMode="auto">
            <a:xfrm>
              <a:off x="5839" y="3103"/>
              <a:ext cx="579" cy="310"/>
            </a:xfrm>
            <a:prstGeom prst="rect">
              <a:avLst/>
            </a:prstGeom>
            <a:solidFill>
              <a:srgbClr val="FFFFFF"/>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5135" name="Group 150"/>
            <p:cNvGrpSpPr>
              <a:grpSpLocks/>
            </p:cNvGrpSpPr>
            <p:nvPr/>
          </p:nvGrpSpPr>
          <p:grpSpPr bwMode="auto">
            <a:xfrm>
              <a:off x="5893" y="2387"/>
              <a:ext cx="466" cy="115"/>
              <a:chOff x="5893" y="2387"/>
              <a:chExt cx="466" cy="115"/>
            </a:xfrm>
          </p:grpSpPr>
          <p:sp>
            <p:nvSpPr>
              <p:cNvPr id="7244" name="Rectangle 151"/>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5" name="Rectangle 152"/>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6" name="Rectangle 153"/>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7" name="Rectangle 154"/>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36" name="Group 155"/>
            <p:cNvGrpSpPr>
              <a:grpSpLocks/>
            </p:cNvGrpSpPr>
            <p:nvPr/>
          </p:nvGrpSpPr>
          <p:grpSpPr bwMode="auto">
            <a:xfrm>
              <a:off x="5893" y="2523"/>
              <a:ext cx="466" cy="115"/>
              <a:chOff x="5893" y="2523"/>
              <a:chExt cx="466" cy="115"/>
            </a:xfrm>
          </p:grpSpPr>
          <p:sp>
            <p:nvSpPr>
              <p:cNvPr id="7240" name="Rectangle 156"/>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1" name="Rectangle 157"/>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2" name="Rectangle 158"/>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43" name="Rectangle 159"/>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37" name="Group 160"/>
            <p:cNvGrpSpPr>
              <a:grpSpLocks/>
            </p:cNvGrpSpPr>
            <p:nvPr/>
          </p:nvGrpSpPr>
          <p:grpSpPr bwMode="auto">
            <a:xfrm>
              <a:off x="5893" y="2659"/>
              <a:ext cx="466" cy="115"/>
              <a:chOff x="5893" y="2659"/>
              <a:chExt cx="466" cy="115"/>
            </a:xfrm>
          </p:grpSpPr>
          <p:sp>
            <p:nvSpPr>
              <p:cNvPr id="7236" name="Rectangle 161"/>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7" name="Rectangle 162"/>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8" name="Rectangle 163"/>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9" name="Rectangle 164"/>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38" name="Group 165"/>
            <p:cNvGrpSpPr>
              <a:grpSpLocks/>
            </p:cNvGrpSpPr>
            <p:nvPr/>
          </p:nvGrpSpPr>
          <p:grpSpPr bwMode="auto">
            <a:xfrm>
              <a:off x="5893" y="2251"/>
              <a:ext cx="466" cy="119"/>
              <a:chOff x="5893" y="2251"/>
              <a:chExt cx="466" cy="119"/>
            </a:xfrm>
          </p:grpSpPr>
          <p:sp>
            <p:nvSpPr>
              <p:cNvPr id="7232" name="Rectangle 166"/>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3" name="Rectangle 167"/>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4" name="Rectangle 168"/>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5" name="Rectangle 169"/>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39" name="Group 170"/>
            <p:cNvGrpSpPr>
              <a:grpSpLocks/>
            </p:cNvGrpSpPr>
            <p:nvPr/>
          </p:nvGrpSpPr>
          <p:grpSpPr bwMode="auto">
            <a:xfrm>
              <a:off x="5893" y="2886"/>
              <a:ext cx="466" cy="115"/>
              <a:chOff x="5893" y="2886"/>
              <a:chExt cx="466" cy="115"/>
            </a:xfrm>
          </p:grpSpPr>
          <p:sp>
            <p:nvSpPr>
              <p:cNvPr id="7228" name="Rectangle 171"/>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9" name="Rectangle 172"/>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0" name="Rectangle 173"/>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31" name="Rectangle 174"/>
              <p:cNvSpPr>
                <a:spLocks noChangeArrowheads="1"/>
              </p:cNvSpPr>
              <p:nvPr/>
            </p:nvSpPr>
            <p:spPr bwMode="auto">
              <a:xfrm flipV="1">
                <a:off x="5893" y="2886"/>
                <a:ext cx="117" cy="115"/>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0" name="Group 175"/>
            <p:cNvGrpSpPr>
              <a:grpSpLocks/>
            </p:cNvGrpSpPr>
            <p:nvPr/>
          </p:nvGrpSpPr>
          <p:grpSpPr bwMode="auto">
            <a:xfrm>
              <a:off x="5893" y="3022"/>
              <a:ext cx="466" cy="115"/>
              <a:chOff x="5893" y="3022"/>
              <a:chExt cx="466" cy="115"/>
            </a:xfrm>
          </p:grpSpPr>
          <p:sp>
            <p:nvSpPr>
              <p:cNvPr id="7224" name="Rectangle 176"/>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5" name="Rectangle 177"/>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6" name="Rectangle 178"/>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7" name="Rectangle 179"/>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1" name="Group 180"/>
            <p:cNvGrpSpPr>
              <a:grpSpLocks/>
            </p:cNvGrpSpPr>
            <p:nvPr/>
          </p:nvGrpSpPr>
          <p:grpSpPr bwMode="auto">
            <a:xfrm>
              <a:off x="5893" y="3158"/>
              <a:ext cx="466" cy="115"/>
              <a:chOff x="5893" y="3158"/>
              <a:chExt cx="466" cy="115"/>
            </a:xfrm>
          </p:grpSpPr>
          <p:sp>
            <p:nvSpPr>
              <p:cNvPr id="7220" name="Rectangle 181"/>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1" name="Rectangle 182"/>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2" name="Rectangle 183"/>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23" name="Rectangle 184"/>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2" name="Group 185"/>
            <p:cNvGrpSpPr>
              <a:grpSpLocks/>
            </p:cNvGrpSpPr>
            <p:nvPr/>
          </p:nvGrpSpPr>
          <p:grpSpPr bwMode="auto">
            <a:xfrm>
              <a:off x="5893" y="3385"/>
              <a:ext cx="466" cy="115"/>
              <a:chOff x="5893" y="3385"/>
              <a:chExt cx="466" cy="115"/>
            </a:xfrm>
          </p:grpSpPr>
          <p:sp>
            <p:nvSpPr>
              <p:cNvPr id="7216" name="Rectangle 186"/>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7" name="Rectangle 187"/>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8" name="Rectangle 188"/>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9" name="Rectangle 189"/>
              <p:cNvSpPr>
                <a:spLocks noChangeArrowheads="1"/>
              </p:cNvSpPr>
              <p:nvPr/>
            </p:nvSpPr>
            <p:spPr bwMode="auto">
              <a:xfrm flipV="1">
                <a:off x="5893" y="3385"/>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3" name="Group 190"/>
            <p:cNvGrpSpPr>
              <a:grpSpLocks/>
            </p:cNvGrpSpPr>
            <p:nvPr/>
          </p:nvGrpSpPr>
          <p:grpSpPr bwMode="auto">
            <a:xfrm>
              <a:off x="5893" y="3521"/>
              <a:ext cx="466" cy="115"/>
              <a:chOff x="5893" y="3521"/>
              <a:chExt cx="466" cy="115"/>
            </a:xfrm>
          </p:grpSpPr>
          <p:sp>
            <p:nvSpPr>
              <p:cNvPr id="7212" name="Rectangle 191"/>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3" name="Rectangle 192"/>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4" name="Rectangle 193"/>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5" name="Rectangle 194"/>
              <p:cNvSpPr>
                <a:spLocks noChangeArrowheads="1"/>
              </p:cNvSpPr>
              <p:nvPr/>
            </p:nvSpPr>
            <p:spPr bwMode="auto">
              <a:xfrm flipV="1">
                <a:off x="5893" y="3521"/>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4" name="Group 195"/>
            <p:cNvGrpSpPr>
              <a:grpSpLocks/>
            </p:cNvGrpSpPr>
            <p:nvPr/>
          </p:nvGrpSpPr>
          <p:grpSpPr bwMode="auto">
            <a:xfrm>
              <a:off x="5893" y="3657"/>
              <a:ext cx="466" cy="115"/>
              <a:chOff x="5893" y="3657"/>
              <a:chExt cx="466" cy="115"/>
            </a:xfrm>
          </p:grpSpPr>
          <p:sp>
            <p:nvSpPr>
              <p:cNvPr id="7208" name="Rectangle 196"/>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9" name="Rectangle 197"/>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0" name="Rectangle 198"/>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11" name="Rectangle 199"/>
              <p:cNvSpPr>
                <a:spLocks noChangeArrowheads="1"/>
              </p:cNvSpPr>
              <p:nvPr/>
            </p:nvSpPr>
            <p:spPr bwMode="auto">
              <a:xfrm flipV="1">
                <a:off x="5893" y="3657"/>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5" name="Group 200"/>
            <p:cNvGrpSpPr>
              <a:grpSpLocks/>
            </p:cNvGrpSpPr>
            <p:nvPr/>
          </p:nvGrpSpPr>
          <p:grpSpPr bwMode="auto">
            <a:xfrm>
              <a:off x="5893" y="3884"/>
              <a:ext cx="466" cy="115"/>
              <a:chOff x="5893" y="3884"/>
              <a:chExt cx="466" cy="115"/>
            </a:xfrm>
          </p:grpSpPr>
          <p:sp>
            <p:nvSpPr>
              <p:cNvPr id="7204" name="Rectangle 201"/>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5" name="Rectangle 202"/>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6" name="Rectangle 203"/>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7" name="Rectangle 204"/>
              <p:cNvSpPr>
                <a:spLocks noChangeArrowheads="1"/>
              </p:cNvSpPr>
              <p:nvPr/>
            </p:nvSpPr>
            <p:spPr bwMode="auto">
              <a:xfrm flipV="1">
                <a:off x="5893" y="3885"/>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6" name="Group 205"/>
            <p:cNvGrpSpPr>
              <a:grpSpLocks/>
            </p:cNvGrpSpPr>
            <p:nvPr/>
          </p:nvGrpSpPr>
          <p:grpSpPr bwMode="auto">
            <a:xfrm>
              <a:off x="5893" y="4026"/>
              <a:ext cx="466" cy="115"/>
              <a:chOff x="5893" y="4026"/>
              <a:chExt cx="466" cy="115"/>
            </a:xfrm>
          </p:grpSpPr>
          <p:sp>
            <p:nvSpPr>
              <p:cNvPr id="7200" name="Rectangle 206"/>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1" name="Rectangle 207"/>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2" name="Rectangle 208"/>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7203" name="Rectangle 209"/>
              <p:cNvSpPr>
                <a:spLocks noChangeArrowheads="1"/>
              </p:cNvSpPr>
              <p:nvPr/>
            </p:nvSpPr>
            <p:spPr bwMode="auto">
              <a:xfrm flipV="1">
                <a:off x="5893" y="4026"/>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5147" name="Group 210"/>
            <p:cNvGrpSpPr>
              <a:grpSpLocks/>
            </p:cNvGrpSpPr>
            <p:nvPr/>
          </p:nvGrpSpPr>
          <p:grpSpPr bwMode="auto">
            <a:xfrm>
              <a:off x="5893" y="4167"/>
              <a:ext cx="466" cy="115"/>
              <a:chOff x="5893" y="4167"/>
              <a:chExt cx="466" cy="115"/>
            </a:xfrm>
          </p:grpSpPr>
          <p:sp>
            <p:nvSpPr>
              <p:cNvPr id="7196" name="Rectangle 211"/>
              <p:cNvSpPr>
                <a:spLocks noChangeArrowheads="1"/>
              </p:cNvSpPr>
              <p:nvPr/>
            </p:nvSpPr>
            <p:spPr bwMode="auto">
              <a:xfrm flipV="1">
                <a:off x="6010" y="416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197" name="Rectangle 212"/>
              <p:cNvSpPr>
                <a:spLocks noChangeArrowheads="1"/>
              </p:cNvSpPr>
              <p:nvPr/>
            </p:nvSpPr>
            <p:spPr bwMode="auto">
              <a:xfrm flipV="1">
                <a:off x="6126" y="4167"/>
                <a:ext cx="116" cy="115"/>
              </a:xfrm>
              <a:prstGeom prst="rect">
                <a:avLst/>
              </a:prstGeom>
              <a:solidFill>
                <a:srgbClr val="3333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7198" name="Rectangle 213"/>
              <p:cNvSpPr>
                <a:spLocks noChangeArrowheads="1"/>
              </p:cNvSpPr>
              <p:nvPr/>
            </p:nvSpPr>
            <p:spPr bwMode="auto">
              <a:xfrm flipV="1">
                <a:off x="6242" y="4167"/>
                <a:ext cx="117" cy="115"/>
              </a:xfrm>
              <a:prstGeom prst="rect">
                <a:avLst/>
              </a:prstGeom>
              <a:solidFill>
                <a:srgbClr val="BBE0E3"/>
              </a:solidFill>
              <a:ln>
                <a:noFill/>
              </a:ln>
              <a:effectLst/>
              <a:extLst>
                <a:ext uri="{91240B29-F687-4F45-9708-019B960494DF}"/>
                <a:ext uri="{AF507438-7753-43E0-B8FC-AC1667EBCBE1}"/>
              </a:extLst>
            </p:spPr>
            <p:txBody>
              <a:bodyPr wrap="none" anchor="ctr"/>
              <a:lstStyle/>
              <a:p>
                <a:pPr>
                  <a:defRPr/>
                </a:pPr>
                <a:endParaRPr lang="zh-CN" altLang="en-US"/>
              </a:p>
            </p:txBody>
          </p:sp>
          <p:sp>
            <p:nvSpPr>
              <p:cNvPr id="7199" name="Rectangle 214"/>
              <p:cNvSpPr>
                <a:spLocks noChangeArrowheads="1"/>
              </p:cNvSpPr>
              <p:nvPr/>
            </p:nvSpPr>
            <p:spPr bwMode="auto">
              <a:xfrm flipV="1">
                <a:off x="5893" y="4167"/>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7180" name="Rectangle 215"/>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7181" name="Rectangle 216"/>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pic>
        <p:nvPicPr>
          <p:cNvPr id="5131" name="Picture 80" descr="sb10064568n-001副本"/>
          <p:cNvPicPr>
            <a:picLocks noChangeAspect="1" noChangeArrowheads="1"/>
          </p:cNvPicPr>
          <p:nvPr/>
        </p:nvPicPr>
        <p:blipFill>
          <a:blip r:embed="rId4" cstate="print"/>
          <a:srcRect/>
          <a:stretch>
            <a:fillRect/>
          </a:stretch>
        </p:blipFill>
        <p:spPr bwMode="auto">
          <a:xfrm>
            <a:off x="0" y="950913"/>
            <a:ext cx="9144000" cy="2214562"/>
          </a:xfrm>
          <a:prstGeom prst="rect">
            <a:avLst/>
          </a:prstGeom>
          <a:noFill/>
          <a:ln w="9525">
            <a:noFill/>
            <a:miter lim="800000"/>
            <a:headEnd/>
            <a:tailEnd/>
          </a:ln>
        </p:spPr>
      </p:pic>
      <p:pic>
        <p:nvPicPr>
          <p:cNvPr id="5132" name="Picture 81" descr="未标题-2"/>
          <p:cNvPicPr>
            <a:picLocks noChangeAspect="1" noChangeArrowheads="1"/>
          </p:cNvPicPr>
          <p:nvPr/>
        </p:nvPicPr>
        <p:blipFill>
          <a:blip r:embed="rId5" cstate="print"/>
          <a:srcRect/>
          <a:stretch>
            <a:fillRect/>
          </a:stretch>
        </p:blipFill>
        <p:spPr bwMode="auto">
          <a:xfrm>
            <a:off x="6083300" y="950915"/>
            <a:ext cx="3060700" cy="2212975"/>
          </a:xfrm>
          <a:prstGeom prst="rect">
            <a:avLst/>
          </a:prstGeom>
          <a:noFill/>
          <a:ln w="9525">
            <a:noFill/>
            <a:miter lim="800000"/>
            <a:headEnd/>
            <a:tailEnd/>
          </a:ln>
        </p:spPr>
      </p:pic>
      <p:sp>
        <p:nvSpPr>
          <p:cNvPr id="2" name="Text Box 7"/>
          <p:cNvSpPr txBox="1">
            <a:spLocks noChangeArrowheads="1"/>
          </p:cNvSpPr>
          <p:nvPr/>
        </p:nvSpPr>
        <p:spPr bwMode="auto">
          <a:xfrm>
            <a:off x="7229476" y="2846388"/>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409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Grp="1" noChangeArrowheads="1"/>
          </p:cNvSpPr>
          <p:nvPr>
            <p:ph type="title"/>
          </p:nvPr>
        </p:nvSpPr>
        <p:spPr bwMode="auto">
          <a:xfrm>
            <a:off x="755652" y="3381377"/>
            <a:ext cx="5548313" cy="584697"/>
          </a:xfrm>
          <a:prstGeom prst="rect">
            <a:avLst/>
          </a:prstGeom>
          <a:noFill/>
          <a:ln w="9525">
            <a:noFill/>
            <a:miter lim="800000"/>
            <a:headEnd/>
            <a:tailEnd/>
          </a:ln>
        </p:spPr>
        <p:txBody>
          <a:bodyPr vert="horz" wrap="square" lIns="0" tIns="45681" rIns="91360" bIns="45681" numCol="1" anchor="t" anchorCtr="0" compatLnSpc="1">
            <a:prstTxWarp prst="textNoShape">
              <a:avLst/>
            </a:prstTxWarp>
            <a:spAutoFit/>
          </a:bodyPr>
          <a:lstStyle/>
          <a:p>
            <a:pPr lvl="0"/>
            <a:r>
              <a:rPr lang="zh-CN" altLang="en-US" smtClean="0"/>
              <a:t>单击此处编辑母版标题样式</a:t>
            </a:r>
          </a:p>
        </p:txBody>
      </p:sp>
      <p:sp>
        <p:nvSpPr>
          <p:cNvPr id="82" name="Text Box 5"/>
          <p:cNvSpPr txBox="1">
            <a:spLocks noChangeArrowheads="1"/>
          </p:cNvSpPr>
          <p:nvPr/>
        </p:nvSpPr>
        <p:spPr bwMode="auto">
          <a:xfrm>
            <a:off x="755654" y="4665665"/>
            <a:ext cx="3121095" cy="215444"/>
          </a:xfrm>
          <a:prstGeom prst="rect">
            <a:avLst/>
          </a:prstGeom>
          <a:noFill/>
          <a:ln>
            <a:noFill/>
          </a:ln>
          <a:extLst>
            <a:ext uri="{909E8E84-426E-40DD-AFC4-6F175D3DCCD1}"/>
            <a:ext uri="{91240B29-F687-4F45-9708-019B960494DF}"/>
          </a:extLst>
        </p:spPr>
        <p:txBody>
          <a:bodyPr wrap="none" lIns="0" tIns="0" rIns="9136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dirty="0" smtClean="0">
                <a:latin typeface="FrutigerNext LT Bold" pitchFamily="34" charset="0"/>
                <a:ea typeface="MS PGothic" pitchFamily="34" charset="-128"/>
              </a:rPr>
              <a:t>HUAWEI TECHNOLOGIES CO., LTD.</a:t>
            </a:r>
          </a:p>
        </p:txBody>
      </p:sp>
      <p:pic>
        <p:nvPicPr>
          <p:cNvPr id="6148" name="Picture 6" descr="Logo"/>
          <p:cNvPicPr>
            <a:picLocks noChangeAspect="1" noChangeArrowheads="1"/>
          </p:cNvPicPr>
          <p:nvPr/>
        </p:nvPicPr>
        <p:blipFill>
          <a:blip r:embed="rId3" cstate="print"/>
          <a:srcRect/>
          <a:stretch>
            <a:fillRect/>
          </a:stretch>
        </p:blipFill>
        <p:spPr bwMode="auto">
          <a:xfrm>
            <a:off x="7669220" y="4264027"/>
            <a:ext cx="706437" cy="528638"/>
          </a:xfrm>
          <a:prstGeom prst="rect">
            <a:avLst/>
          </a:prstGeom>
          <a:noFill/>
          <a:ln w="9525">
            <a:noFill/>
            <a:miter lim="800000"/>
            <a:headEnd/>
            <a:tailEnd/>
          </a:ln>
        </p:spPr>
      </p:pic>
      <p:sp>
        <p:nvSpPr>
          <p:cNvPr id="8200" name="Rectangle 13"/>
          <p:cNvSpPr>
            <a:spLocks noChangeArrowheads="1"/>
          </p:cNvSpPr>
          <p:nvPr/>
        </p:nvSpPr>
        <p:spPr bwMode="auto">
          <a:xfrm>
            <a:off x="7235832" y="357188"/>
            <a:ext cx="1465263" cy="215444"/>
          </a:xfrm>
          <a:prstGeom prst="rect">
            <a:avLst/>
          </a:prstGeom>
          <a:noFill/>
          <a:ln>
            <a:noFill/>
          </a:ln>
          <a:effectLst/>
          <a:extLst>
            <a:ext uri="{909E8E84-426E-40DD-AFC4-6F175D3DCCD1}"/>
            <a:ext uri="{91240B29-F687-4F45-9708-019B960494DF}"/>
            <a:ext uri="{AF507438-7753-43E0-B8FC-AC1667EBCBE1}"/>
          </a:extLst>
        </p:spPr>
        <p:txBody>
          <a:bodyPr lIns="0" tIns="0" rIns="0" bIns="0">
            <a:spAutoFit/>
          </a:bodyPr>
          <a:lstStyle/>
          <a:p>
            <a:pPr defTabSz="783530" eaLnBrk="0" hangingPunct="0">
              <a:defRPr/>
            </a:pPr>
            <a:r>
              <a:rPr lang="en-US" altLang="zh-CN" sz="1400" b="1" dirty="0">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1" y="357188"/>
            <a:ext cx="2133600" cy="215444"/>
          </a:xfrm>
          <a:prstGeom prst="rect">
            <a:avLst/>
          </a:prstGeom>
          <a:noFill/>
          <a:ln>
            <a:noFill/>
          </a:ln>
          <a:effectLst/>
          <a:extLst>
            <a:ext uri="{909E8E84-426E-40DD-AFC4-6F175D3DCCD1}"/>
            <a:ext uri="{91240B29-F687-4F45-9708-019B960494DF}"/>
            <a:ext uri="{AF507438-7753-43E0-B8FC-AC1667EBCBE1}"/>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8202" name="Rectangle 15"/>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:20-22pt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:18-20pt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 </a:t>
            </a:r>
            <a:endParaRPr lang="zh-CN" altLang="en-US" sz="1100" dirty="0">
              <a:solidFill>
                <a:srgbClr val="000000"/>
              </a:solidFill>
            </a:endParaRPr>
          </a:p>
        </p:txBody>
      </p:sp>
      <p:grpSp>
        <p:nvGrpSpPr>
          <p:cNvPr id="6152" name="Group 83"/>
          <p:cNvGrpSpPr>
            <a:grpSpLocks/>
          </p:cNvGrpSpPr>
          <p:nvPr/>
        </p:nvGrpSpPr>
        <p:grpSpPr bwMode="auto">
          <a:xfrm>
            <a:off x="9324981" y="2633663"/>
            <a:ext cx="919163" cy="2417762"/>
            <a:chOff x="5839" y="2251"/>
            <a:chExt cx="579" cy="2031"/>
          </a:xfrm>
        </p:grpSpPr>
        <p:sp>
          <p:nvSpPr>
            <p:cNvPr id="8206" name="Rectangle 84"/>
            <p:cNvSpPr>
              <a:spLocks noChangeArrowheads="1"/>
            </p:cNvSpPr>
            <p:nvPr/>
          </p:nvSpPr>
          <p:spPr bwMode="auto">
            <a:xfrm>
              <a:off x="5839" y="3103"/>
              <a:ext cx="579" cy="310"/>
            </a:xfrm>
            <a:prstGeom prst="rect">
              <a:avLst/>
            </a:prstGeom>
            <a:solidFill>
              <a:srgbClr val="FFFFFF"/>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6159" name="Group 85"/>
            <p:cNvGrpSpPr>
              <a:grpSpLocks/>
            </p:cNvGrpSpPr>
            <p:nvPr/>
          </p:nvGrpSpPr>
          <p:grpSpPr bwMode="auto">
            <a:xfrm>
              <a:off x="5893" y="2387"/>
              <a:ext cx="466" cy="115"/>
              <a:chOff x="5893" y="2387"/>
              <a:chExt cx="466" cy="115"/>
            </a:xfrm>
          </p:grpSpPr>
          <p:sp>
            <p:nvSpPr>
              <p:cNvPr id="8268" name="Rectangle 86"/>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9" name="Rectangle 87"/>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70" name="Rectangle 88"/>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71" name="Rectangle 89"/>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0" name="Group 90"/>
            <p:cNvGrpSpPr>
              <a:grpSpLocks/>
            </p:cNvGrpSpPr>
            <p:nvPr/>
          </p:nvGrpSpPr>
          <p:grpSpPr bwMode="auto">
            <a:xfrm>
              <a:off x="5893" y="2523"/>
              <a:ext cx="466" cy="115"/>
              <a:chOff x="5893" y="2523"/>
              <a:chExt cx="466" cy="115"/>
            </a:xfrm>
          </p:grpSpPr>
          <p:sp>
            <p:nvSpPr>
              <p:cNvPr id="8264" name="Rectangle 91"/>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5" name="Rectangle 92"/>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6" name="Rectangle 93"/>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7" name="Rectangle 94"/>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1" name="Group 95"/>
            <p:cNvGrpSpPr>
              <a:grpSpLocks/>
            </p:cNvGrpSpPr>
            <p:nvPr/>
          </p:nvGrpSpPr>
          <p:grpSpPr bwMode="auto">
            <a:xfrm>
              <a:off x="5893" y="2659"/>
              <a:ext cx="466" cy="115"/>
              <a:chOff x="5893" y="2659"/>
              <a:chExt cx="466" cy="115"/>
            </a:xfrm>
          </p:grpSpPr>
          <p:sp>
            <p:nvSpPr>
              <p:cNvPr id="8260" name="Rectangle 96"/>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1" name="Rectangle 97"/>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2" name="Rectangle 98"/>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63" name="Rectangle 99"/>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2" name="Group 100"/>
            <p:cNvGrpSpPr>
              <a:grpSpLocks/>
            </p:cNvGrpSpPr>
            <p:nvPr/>
          </p:nvGrpSpPr>
          <p:grpSpPr bwMode="auto">
            <a:xfrm>
              <a:off x="5893" y="2251"/>
              <a:ext cx="466" cy="119"/>
              <a:chOff x="5893" y="2251"/>
              <a:chExt cx="466" cy="119"/>
            </a:xfrm>
          </p:grpSpPr>
          <p:sp>
            <p:nvSpPr>
              <p:cNvPr id="8256" name="Rectangle 101"/>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7" name="Rectangle 102"/>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8" name="Rectangle 103"/>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9" name="Rectangle 104"/>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3" name="Group 105"/>
            <p:cNvGrpSpPr>
              <a:grpSpLocks/>
            </p:cNvGrpSpPr>
            <p:nvPr/>
          </p:nvGrpSpPr>
          <p:grpSpPr bwMode="auto">
            <a:xfrm>
              <a:off x="5893" y="2886"/>
              <a:ext cx="466" cy="115"/>
              <a:chOff x="5893" y="2886"/>
              <a:chExt cx="466" cy="115"/>
            </a:xfrm>
          </p:grpSpPr>
          <p:sp>
            <p:nvSpPr>
              <p:cNvPr id="8252" name="Rectangle 106"/>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3" name="Rectangle 107"/>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4" name="Rectangle 108"/>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5" name="Rectangle 109"/>
              <p:cNvSpPr>
                <a:spLocks noChangeArrowheads="1"/>
              </p:cNvSpPr>
              <p:nvPr/>
            </p:nvSpPr>
            <p:spPr bwMode="auto">
              <a:xfrm flipV="1">
                <a:off x="5893" y="2886"/>
                <a:ext cx="117" cy="115"/>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4" name="Group 110"/>
            <p:cNvGrpSpPr>
              <a:grpSpLocks/>
            </p:cNvGrpSpPr>
            <p:nvPr/>
          </p:nvGrpSpPr>
          <p:grpSpPr bwMode="auto">
            <a:xfrm>
              <a:off x="5893" y="3022"/>
              <a:ext cx="466" cy="115"/>
              <a:chOff x="5893" y="3022"/>
              <a:chExt cx="466" cy="115"/>
            </a:xfrm>
          </p:grpSpPr>
          <p:sp>
            <p:nvSpPr>
              <p:cNvPr id="8248" name="Rectangle 111"/>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9" name="Rectangle 112"/>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0" name="Rectangle 113"/>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51" name="Rectangle 114"/>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5" name="Group 115"/>
            <p:cNvGrpSpPr>
              <a:grpSpLocks/>
            </p:cNvGrpSpPr>
            <p:nvPr/>
          </p:nvGrpSpPr>
          <p:grpSpPr bwMode="auto">
            <a:xfrm>
              <a:off x="5893" y="3158"/>
              <a:ext cx="466" cy="115"/>
              <a:chOff x="5893" y="3158"/>
              <a:chExt cx="466" cy="115"/>
            </a:xfrm>
          </p:grpSpPr>
          <p:sp>
            <p:nvSpPr>
              <p:cNvPr id="8244" name="Rectangle 116"/>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5" name="Rectangle 117"/>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6" name="Rectangle 118"/>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7" name="Rectangle 119"/>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6" name="Group 120"/>
            <p:cNvGrpSpPr>
              <a:grpSpLocks/>
            </p:cNvGrpSpPr>
            <p:nvPr/>
          </p:nvGrpSpPr>
          <p:grpSpPr bwMode="auto">
            <a:xfrm>
              <a:off x="5893" y="3385"/>
              <a:ext cx="466" cy="115"/>
              <a:chOff x="5893" y="3385"/>
              <a:chExt cx="466" cy="115"/>
            </a:xfrm>
          </p:grpSpPr>
          <p:sp>
            <p:nvSpPr>
              <p:cNvPr id="8240" name="Rectangle 121"/>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1" name="Rectangle 122"/>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2" name="Rectangle 123"/>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43" name="Rectangle 124"/>
              <p:cNvSpPr>
                <a:spLocks noChangeArrowheads="1"/>
              </p:cNvSpPr>
              <p:nvPr/>
            </p:nvSpPr>
            <p:spPr bwMode="auto">
              <a:xfrm flipV="1">
                <a:off x="5893" y="3385"/>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7" name="Group 125"/>
            <p:cNvGrpSpPr>
              <a:grpSpLocks/>
            </p:cNvGrpSpPr>
            <p:nvPr/>
          </p:nvGrpSpPr>
          <p:grpSpPr bwMode="auto">
            <a:xfrm>
              <a:off x="5893" y="3521"/>
              <a:ext cx="466" cy="115"/>
              <a:chOff x="5893" y="3521"/>
              <a:chExt cx="466" cy="115"/>
            </a:xfrm>
          </p:grpSpPr>
          <p:sp>
            <p:nvSpPr>
              <p:cNvPr id="8236" name="Rectangle 126"/>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7" name="Rectangle 127"/>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8" name="Rectangle 128"/>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9" name="Rectangle 129"/>
              <p:cNvSpPr>
                <a:spLocks noChangeArrowheads="1"/>
              </p:cNvSpPr>
              <p:nvPr/>
            </p:nvSpPr>
            <p:spPr bwMode="auto">
              <a:xfrm flipV="1">
                <a:off x="5893" y="3521"/>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8" name="Group 130"/>
            <p:cNvGrpSpPr>
              <a:grpSpLocks/>
            </p:cNvGrpSpPr>
            <p:nvPr/>
          </p:nvGrpSpPr>
          <p:grpSpPr bwMode="auto">
            <a:xfrm>
              <a:off x="5893" y="3657"/>
              <a:ext cx="466" cy="115"/>
              <a:chOff x="5893" y="3657"/>
              <a:chExt cx="466" cy="115"/>
            </a:xfrm>
          </p:grpSpPr>
          <p:sp>
            <p:nvSpPr>
              <p:cNvPr id="8232" name="Rectangle 131"/>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3" name="Rectangle 132"/>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4" name="Rectangle 133"/>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5" name="Rectangle 134"/>
              <p:cNvSpPr>
                <a:spLocks noChangeArrowheads="1"/>
              </p:cNvSpPr>
              <p:nvPr/>
            </p:nvSpPr>
            <p:spPr bwMode="auto">
              <a:xfrm flipV="1">
                <a:off x="5893" y="3657"/>
                <a:ext cx="117" cy="116"/>
              </a:xfrm>
              <a:prstGeom prst="rect">
                <a:avLst/>
              </a:prstGeom>
              <a:solidFill>
                <a:srgbClr val="00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69" name="Group 135"/>
            <p:cNvGrpSpPr>
              <a:grpSpLocks/>
            </p:cNvGrpSpPr>
            <p:nvPr/>
          </p:nvGrpSpPr>
          <p:grpSpPr bwMode="auto">
            <a:xfrm>
              <a:off x="5893" y="3884"/>
              <a:ext cx="466" cy="115"/>
              <a:chOff x="5893" y="3884"/>
              <a:chExt cx="466" cy="115"/>
            </a:xfrm>
          </p:grpSpPr>
          <p:sp>
            <p:nvSpPr>
              <p:cNvPr id="8228" name="Rectangle 136"/>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9" name="Rectangle 137"/>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0" name="Rectangle 138"/>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31" name="Rectangle 139"/>
              <p:cNvSpPr>
                <a:spLocks noChangeArrowheads="1"/>
              </p:cNvSpPr>
              <p:nvPr/>
            </p:nvSpPr>
            <p:spPr bwMode="auto">
              <a:xfrm flipV="1">
                <a:off x="5893" y="3885"/>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70" name="Group 140"/>
            <p:cNvGrpSpPr>
              <a:grpSpLocks/>
            </p:cNvGrpSpPr>
            <p:nvPr/>
          </p:nvGrpSpPr>
          <p:grpSpPr bwMode="auto">
            <a:xfrm>
              <a:off x="5893" y="4026"/>
              <a:ext cx="466" cy="115"/>
              <a:chOff x="5893" y="4026"/>
              <a:chExt cx="466" cy="115"/>
            </a:xfrm>
          </p:grpSpPr>
          <p:sp>
            <p:nvSpPr>
              <p:cNvPr id="8224" name="Rectangle 141"/>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5" name="Rectangle 142"/>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6" name="Rectangle 143"/>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7" name="Rectangle 144"/>
              <p:cNvSpPr>
                <a:spLocks noChangeArrowheads="1"/>
              </p:cNvSpPr>
              <p:nvPr/>
            </p:nvSpPr>
            <p:spPr bwMode="auto">
              <a:xfrm flipV="1">
                <a:off x="5893" y="4026"/>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6171" name="Group 145"/>
            <p:cNvGrpSpPr>
              <a:grpSpLocks/>
            </p:cNvGrpSpPr>
            <p:nvPr/>
          </p:nvGrpSpPr>
          <p:grpSpPr bwMode="auto">
            <a:xfrm>
              <a:off x="5893" y="4167"/>
              <a:ext cx="466" cy="115"/>
              <a:chOff x="5893" y="4167"/>
              <a:chExt cx="466" cy="115"/>
            </a:xfrm>
          </p:grpSpPr>
          <p:sp>
            <p:nvSpPr>
              <p:cNvPr id="8220" name="Rectangle 146"/>
              <p:cNvSpPr>
                <a:spLocks noChangeArrowheads="1"/>
              </p:cNvSpPr>
              <p:nvPr/>
            </p:nvSpPr>
            <p:spPr bwMode="auto">
              <a:xfrm flipV="1">
                <a:off x="6010" y="4167"/>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1" name="Rectangle 147"/>
              <p:cNvSpPr>
                <a:spLocks noChangeArrowheads="1"/>
              </p:cNvSpPr>
              <p:nvPr/>
            </p:nvSpPr>
            <p:spPr bwMode="auto">
              <a:xfrm flipV="1">
                <a:off x="6126" y="4167"/>
                <a:ext cx="116" cy="115"/>
              </a:xfrm>
              <a:prstGeom prst="rect">
                <a:avLst/>
              </a:prstGeom>
              <a:solidFill>
                <a:srgbClr val="3333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2" name="Rectangle 148"/>
              <p:cNvSpPr>
                <a:spLocks noChangeArrowheads="1"/>
              </p:cNvSpPr>
              <p:nvPr/>
            </p:nvSpPr>
            <p:spPr bwMode="auto">
              <a:xfrm flipV="1">
                <a:off x="6242" y="4167"/>
                <a:ext cx="117" cy="115"/>
              </a:xfrm>
              <a:prstGeom prst="rect">
                <a:avLst/>
              </a:prstGeom>
              <a:solidFill>
                <a:srgbClr val="BBE0E3"/>
              </a:solidFill>
              <a:ln>
                <a:noFill/>
              </a:ln>
              <a:effectLst/>
              <a:extLst>
                <a:ext uri="{91240B29-F687-4F45-9708-019B960494DF}"/>
                <a:ext uri="{AF507438-7753-43E0-B8FC-AC1667EBCBE1}"/>
              </a:extLst>
            </p:spPr>
            <p:txBody>
              <a:bodyPr wrap="none" anchor="ctr"/>
              <a:lstStyle/>
              <a:p>
                <a:pPr>
                  <a:defRPr/>
                </a:pPr>
                <a:endParaRPr lang="zh-CN" altLang="en-US"/>
              </a:p>
            </p:txBody>
          </p:sp>
          <p:sp>
            <p:nvSpPr>
              <p:cNvPr id="8223" name="Rectangle 149"/>
              <p:cNvSpPr>
                <a:spLocks noChangeArrowheads="1"/>
              </p:cNvSpPr>
              <p:nvPr/>
            </p:nvSpPr>
            <p:spPr bwMode="auto">
              <a:xfrm flipV="1">
                <a:off x="5893" y="4167"/>
                <a:ext cx="117" cy="115"/>
              </a:xfrm>
              <a:prstGeom prst="rect">
                <a:avLst/>
              </a:prstGeom>
              <a:solidFill>
                <a:srgbClr val="808080"/>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8204" name="Rectangle 150"/>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8205" name="Rectangle 151"/>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pic>
        <p:nvPicPr>
          <p:cNvPr id="6155" name="Picture 80" descr="89738649副本"/>
          <p:cNvPicPr>
            <a:picLocks noChangeAspect="1" noChangeArrowheads="1"/>
          </p:cNvPicPr>
          <p:nvPr/>
        </p:nvPicPr>
        <p:blipFill>
          <a:blip r:embed="rId4" cstate="print"/>
          <a:srcRect/>
          <a:stretch>
            <a:fillRect/>
          </a:stretch>
        </p:blipFill>
        <p:spPr bwMode="auto">
          <a:xfrm>
            <a:off x="0" y="950913"/>
            <a:ext cx="9144000" cy="2214562"/>
          </a:xfrm>
          <a:prstGeom prst="rect">
            <a:avLst/>
          </a:prstGeom>
          <a:noFill/>
          <a:ln w="9525">
            <a:noFill/>
            <a:miter lim="800000"/>
            <a:headEnd/>
            <a:tailEnd/>
          </a:ln>
        </p:spPr>
      </p:pic>
      <p:pic>
        <p:nvPicPr>
          <p:cNvPr id="6156" name="Picture 81" descr="未标题-2"/>
          <p:cNvPicPr>
            <a:picLocks noChangeAspect="1" noChangeArrowheads="1"/>
          </p:cNvPicPr>
          <p:nvPr/>
        </p:nvPicPr>
        <p:blipFill>
          <a:blip r:embed="rId5" cstate="print"/>
          <a:srcRect/>
          <a:stretch>
            <a:fillRect/>
          </a:stretch>
        </p:blipFill>
        <p:spPr bwMode="auto">
          <a:xfrm>
            <a:off x="6083300" y="950915"/>
            <a:ext cx="3060700" cy="2212975"/>
          </a:xfrm>
          <a:prstGeom prst="rect">
            <a:avLst/>
          </a:prstGeom>
          <a:noFill/>
          <a:ln w="9525">
            <a:noFill/>
            <a:miter lim="800000"/>
            <a:headEnd/>
            <a:tailEnd/>
          </a:ln>
        </p:spPr>
      </p:pic>
      <p:sp>
        <p:nvSpPr>
          <p:cNvPr id="2" name="Text Box 7"/>
          <p:cNvSpPr txBox="1">
            <a:spLocks noChangeArrowheads="1"/>
          </p:cNvSpPr>
          <p:nvPr/>
        </p:nvSpPr>
        <p:spPr bwMode="auto">
          <a:xfrm>
            <a:off x="7229476" y="2846388"/>
            <a:ext cx="1179970" cy="246142"/>
          </a:xfrm>
          <a:prstGeom prst="rect">
            <a:avLst/>
          </a:prstGeom>
          <a:noFill/>
          <a:ln>
            <a:noFill/>
          </a:ln>
          <a:extLst>
            <a:ext uri="{909E8E84-426E-40DD-AFC4-6F175D3DCCD1}"/>
            <a:ext uri="{91240B29-F687-4F45-9708-019B960494DF}"/>
          </a:extLst>
        </p:spPr>
        <p:txBody>
          <a:bodyPr wrap="none" lIns="91360" tIns="45681" rIns="91360" bIns="4568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dirty="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409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2374826"/>
            <a:ext cx="9144000" cy="393859"/>
          </a:xfrm>
          <a:prstGeom prst="rect">
            <a:avLst/>
          </a:prstGeom>
          <a:solidFill>
            <a:srgbClr val="EAEAEA"/>
          </a:solidFill>
          <a:ln>
            <a:noFill/>
          </a:ln>
          <a:effectLst/>
          <a:extLst>
            <a:ext uri="{91240B29-F687-4F45-9708-019B960494DF}"/>
            <a:ext uri="{AF507438-7753-43E0-B8FC-AC1667EBCBE1}"/>
          </a:extLst>
        </p:spPr>
        <p:txBody>
          <a:bodyPr lIns="91345" tIns="45673" rIns="91345" bIns="45673" anchor="ctr">
            <a:spAutoFit/>
          </a:bodyPr>
          <a:lstStyle/>
          <a:p>
            <a:pPr>
              <a:lnSpc>
                <a:spcPct val="140000"/>
              </a:lnSpc>
              <a:buClr>
                <a:srgbClr val="FF0000"/>
              </a:buClr>
              <a:buSzPct val="90000"/>
              <a:buFont typeface="Wingdings" pitchFamily="2" charset="2"/>
              <a:buChar char="l"/>
              <a:defRPr/>
            </a:pPr>
            <a:endParaRPr lang="zh-CN" altLang="en-US" sz="1400" b="1" dirty="0">
              <a:solidFill>
                <a:srgbClr val="000000"/>
              </a:solidFill>
              <a:latin typeface="Arial" pitchFamily="34" charset="0"/>
              <a:ea typeface="华文细黑" pitchFamily="2" charset="-122"/>
            </a:endParaRPr>
          </a:p>
        </p:txBody>
      </p:sp>
      <p:sp>
        <p:nvSpPr>
          <p:cNvPr id="7171" name="Rectangle 13"/>
          <p:cNvSpPr>
            <a:spLocks noGrp="1" noChangeArrowheads="1"/>
          </p:cNvSpPr>
          <p:nvPr>
            <p:ph type="title"/>
          </p:nvPr>
        </p:nvSpPr>
        <p:spPr bwMode="auto">
          <a:xfrm>
            <a:off x="755650" y="244475"/>
            <a:ext cx="7632700" cy="654050"/>
          </a:xfrm>
          <a:prstGeom prst="rect">
            <a:avLst/>
          </a:prstGeom>
          <a:noFill/>
          <a:ln w="9525">
            <a:noFill/>
            <a:miter lim="800000"/>
            <a:headEnd/>
            <a:tailEnd/>
          </a:ln>
        </p:spPr>
        <p:txBody>
          <a:bodyPr vert="horz" wrap="square" lIns="0" tIns="40025" rIns="80052" bIns="40025" numCol="1" anchor="ctr" anchorCtr="0" compatLnSpc="1">
            <a:prstTxWarp prst="textNoShape">
              <a:avLst/>
            </a:prstTxWarp>
          </a:bodyPr>
          <a:lstStyle/>
          <a:p>
            <a:pPr lvl="0"/>
            <a:r>
              <a:rPr lang="zh-CN" altLang="en-US" smtClean="0"/>
              <a:t>单击此处编辑母版标题样式</a:t>
            </a:r>
          </a:p>
        </p:txBody>
      </p:sp>
      <p:sp>
        <p:nvSpPr>
          <p:cNvPr id="7172" name="Rectangle 68"/>
          <p:cNvSpPr>
            <a:spLocks noGrp="1" noChangeArrowheads="1"/>
          </p:cNvSpPr>
          <p:nvPr>
            <p:ph type="body" idx="1"/>
          </p:nvPr>
        </p:nvSpPr>
        <p:spPr bwMode="auto">
          <a:xfrm>
            <a:off x="755650" y="1222377"/>
            <a:ext cx="7632700" cy="3144838"/>
          </a:xfrm>
          <a:prstGeom prst="rect">
            <a:avLst/>
          </a:prstGeom>
          <a:noFill/>
          <a:ln w="9525">
            <a:noFill/>
            <a:miter lim="800000"/>
            <a:headEnd/>
            <a:tailEnd/>
          </a:ln>
        </p:spPr>
        <p:txBody>
          <a:bodyPr vert="horz" wrap="square" lIns="80064" tIns="40031" rIns="80064" bIns="4003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1" name="Rectangle 13"/>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ea typeface="黑体" pitchFamily="49" charset="-122"/>
              </a:rPr>
              <a:t> </a:t>
            </a:r>
          </a:p>
        </p:txBody>
      </p:sp>
      <p:grpSp>
        <p:nvGrpSpPr>
          <p:cNvPr id="7174" name="Group 14"/>
          <p:cNvGrpSpPr>
            <a:grpSpLocks/>
          </p:cNvGrpSpPr>
          <p:nvPr/>
        </p:nvGrpSpPr>
        <p:grpSpPr bwMode="auto">
          <a:xfrm>
            <a:off x="9324981" y="2633663"/>
            <a:ext cx="919163" cy="2417762"/>
            <a:chOff x="5839" y="2251"/>
            <a:chExt cx="579" cy="2031"/>
          </a:xfrm>
        </p:grpSpPr>
        <p:sp>
          <p:nvSpPr>
            <p:cNvPr id="9225" name="Rectangle 15"/>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7178" name="Group 16"/>
            <p:cNvGrpSpPr>
              <a:grpSpLocks/>
            </p:cNvGrpSpPr>
            <p:nvPr/>
          </p:nvGrpSpPr>
          <p:grpSpPr bwMode="auto">
            <a:xfrm>
              <a:off x="5893" y="2387"/>
              <a:ext cx="466" cy="115"/>
              <a:chOff x="5893" y="2387"/>
              <a:chExt cx="466" cy="115"/>
            </a:xfrm>
          </p:grpSpPr>
          <p:sp>
            <p:nvSpPr>
              <p:cNvPr id="9287" name="Rectangle 17"/>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8" name="Rectangle 18"/>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9" name="Rectangle 19"/>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90" name="Rectangle 20"/>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79" name="Group 21"/>
            <p:cNvGrpSpPr>
              <a:grpSpLocks/>
            </p:cNvGrpSpPr>
            <p:nvPr/>
          </p:nvGrpSpPr>
          <p:grpSpPr bwMode="auto">
            <a:xfrm>
              <a:off x="5893" y="2523"/>
              <a:ext cx="466" cy="115"/>
              <a:chOff x="5893" y="2523"/>
              <a:chExt cx="466" cy="115"/>
            </a:xfrm>
          </p:grpSpPr>
          <p:sp>
            <p:nvSpPr>
              <p:cNvPr id="9283" name="Rectangle 22"/>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4" name="Rectangle 23"/>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5" name="Rectangle 24"/>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6" name="Rectangle 25"/>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0" name="Group 26"/>
            <p:cNvGrpSpPr>
              <a:grpSpLocks/>
            </p:cNvGrpSpPr>
            <p:nvPr/>
          </p:nvGrpSpPr>
          <p:grpSpPr bwMode="auto">
            <a:xfrm>
              <a:off x="5893" y="2659"/>
              <a:ext cx="466" cy="115"/>
              <a:chOff x="5893" y="2659"/>
              <a:chExt cx="466" cy="115"/>
            </a:xfrm>
          </p:grpSpPr>
          <p:sp>
            <p:nvSpPr>
              <p:cNvPr id="9279" name="Rectangle 27"/>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0" name="Rectangle 28"/>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1" name="Rectangle 29"/>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82" name="Rectangle 30"/>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1" name="Group 31"/>
            <p:cNvGrpSpPr>
              <a:grpSpLocks/>
            </p:cNvGrpSpPr>
            <p:nvPr/>
          </p:nvGrpSpPr>
          <p:grpSpPr bwMode="auto">
            <a:xfrm>
              <a:off x="5893" y="2251"/>
              <a:ext cx="466" cy="119"/>
              <a:chOff x="5893" y="2251"/>
              <a:chExt cx="466" cy="119"/>
            </a:xfrm>
          </p:grpSpPr>
          <p:sp>
            <p:nvSpPr>
              <p:cNvPr id="9275" name="Rectangle 32"/>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6" name="Rectangle 33"/>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7" name="Rectangle 34"/>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8" name="Rectangle 35"/>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2" name="Group 36"/>
            <p:cNvGrpSpPr>
              <a:grpSpLocks/>
            </p:cNvGrpSpPr>
            <p:nvPr/>
          </p:nvGrpSpPr>
          <p:grpSpPr bwMode="auto">
            <a:xfrm>
              <a:off x="5893" y="2886"/>
              <a:ext cx="466" cy="115"/>
              <a:chOff x="5893" y="2886"/>
              <a:chExt cx="466" cy="115"/>
            </a:xfrm>
          </p:grpSpPr>
          <p:sp>
            <p:nvSpPr>
              <p:cNvPr id="9271" name="Rectangle 37"/>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2" name="Rectangle 38"/>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3" name="Rectangle 39"/>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4" name="Rectangle 40"/>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3" name="Group 41"/>
            <p:cNvGrpSpPr>
              <a:grpSpLocks/>
            </p:cNvGrpSpPr>
            <p:nvPr/>
          </p:nvGrpSpPr>
          <p:grpSpPr bwMode="auto">
            <a:xfrm>
              <a:off x="5893" y="3022"/>
              <a:ext cx="466" cy="115"/>
              <a:chOff x="5893" y="3022"/>
              <a:chExt cx="466" cy="115"/>
            </a:xfrm>
          </p:grpSpPr>
          <p:sp>
            <p:nvSpPr>
              <p:cNvPr id="9267" name="Rectangle 42"/>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8" name="Rectangle 43"/>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9" name="Rectangle 44"/>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70" name="Rectangle 45"/>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4" name="Group 46"/>
            <p:cNvGrpSpPr>
              <a:grpSpLocks/>
            </p:cNvGrpSpPr>
            <p:nvPr/>
          </p:nvGrpSpPr>
          <p:grpSpPr bwMode="auto">
            <a:xfrm>
              <a:off x="5893" y="3158"/>
              <a:ext cx="466" cy="115"/>
              <a:chOff x="5893" y="3158"/>
              <a:chExt cx="466" cy="115"/>
            </a:xfrm>
          </p:grpSpPr>
          <p:sp>
            <p:nvSpPr>
              <p:cNvPr id="9263" name="Rectangle 47"/>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4" name="Rectangle 48"/>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5" name="Rectangle 49"/>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6" name="Rectangle 50"/>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5" name="Group 51"/>
            <p:cNvGrpSpPr>
              <a:grpSpLocks/>
            </p:cNvGrpSpPr>
            <p:nvPr/>
          </p:nvGrpSpPr>
          <p:grpSpPr bwMode="auto">
            <a:xfrm>
              <a:off x="5893" y="3385"/>
              <a:ext cx="466" cy="115"/>
              <a:chOff x="5893" y="3385"/>
              <a:chExt cx="466" cy="115"/>
            </a:xfrm>
          </p:grpSpPr>
          <p:sp>
            <p:nvSpPr>
              <p:cNvPr id="9259" name="Rectangle 52"/>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0" name="Rectangle 53"/>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1" name="Rectangle 54"/>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62" name="Rectangle 55"/>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6" name="Group 56"/>
            <p:cNvGrpSpPr>
              <a:grpSpLocks/>
            </p:cNvGrpSpPr>
            <p:nvPr/>
          </p:nvGrpSpPr>
          <p:grpSpPr bwMode="auto">
            <a:xfrm>
              <a:off x="5893" y="3521"/>
              <a:ext cx="466" cy="115"/>
              <a:chOff x="5893" y="3521"/>
              <a:chExt cx="466" cy="115"/>
            </a:xfrm>
          </p:grpSpPr>
          <p:sp>
            <p:nvSpPr>
              <p:cNvPr id="9255" name="Rectangle 57"/>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6" name="Rectangle 58"/>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7" name="Rectangle 59"/>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8" name="Rectangle 60"/>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7" name="Group 61"/>
            <p:cNvGrpSpPr>
              <a:grpSpLocks/>
            </p:cNvGrpSpPr>
            <p:nvPr/>
          </p:nvGrpSpPr>
          <p:grpSpPr bwMode="auto">
            <a:xfrm>
              <a:off x="5893" y="3657"/>
              <a:ext cx="466" cy="115"/>
              <a:chOff x="5893" y="3657"/>
              <a:chExt cx="466" cy="115"/>
            </a:xfrm>
          </p:grpSpPr>
          <p:sp>
            <p:nvSpPr>
              <p:cNvPr id="9251" name="Rectangle 62"/>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2" name="Rectangle 63"/>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3" name="Rectangle 64"/>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4" name="Rectangle 65"/>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8" name="Group 66"/>
            <p:cNvGrpSpPr>
              <a:grpSpLocks/>
            </p:cNvGrpSpPr>
            <p:nvPr/>
          </p:nvGrpSpPr>
          <p:grpSpPr bwMode="auto">
            <a:xfrm>
              <a:off x="5893" y="3884"/>
              <a:ext cx="466" cy="115"/>
              <a:chOff x="5893" y="3884"/>
              <a:chExt cx="466" cy="115"/>
            </a:xfrm>
          </p:grpSpPr>
          <p:sp>
            <p:nvSpPr>
              <p:cNvPr id="9247" name="Rectangle 67"/>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8" name="Rectangle 68"/>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9" name="Rectangle 69"/>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50" name="Rectangle 70"/>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89" name="Group 71"/>
            <p:cNvGrpSpPr>
              <a:grpSpLocks/>
            </p:cNvGrpSpPr>
            <p:nvPr/>
          </p:nvGrpSpPr>
          <p:grpSpPr bwMode="auto">
            <a:xfrm>
              <a:off x="5893" y="4026"/>
              <a:ext cx="466" cy="115"/>
              <a:chOff x="5893" y="4026"/>
              <a:chExt cx="466" cy="115"/>
            </a:xfrm>
          </p:grpSpPr>
          <p:sp>
            <p:nvSpPr>
              <p:cNvPr id="9243" name="Rectangle 72"/>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4" name="Rectangle 73"/>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5" name="Rectangle 74"/>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6" name="Rectangle 75"/>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7190" name="Group 76"/>
            <p:cNvGrpSpPr>
              <a:grpSpLocks/>
            </p:cNvGrpSpPr>
            <p:nvPr/>
          </p:nvGrpSpPr>
          <p:grpSpPr bwMode="auto">
            <a:xfrm>
              <a:off x="5893" y="4167"/>
              <a:ext cx="466" cy="115"/>
              <a:chOff x="5893" y="4167"/>
              <a:chExt cx="466" cy="115"/>
            </a:xfrm>
          </p:grpSpPr>
          <p:sp>
            <p:nvSpPr>
              <p:cNvPr id="9239" name="Rectangle 77"/>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0" name="Rectangle 78"/>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1" name="Rectangle 79"/>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9242" name="Rectangle 80"/>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9223" name="Rectangle 81"/>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9224" name="Rectangle 82"/>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buClr>
                <a:schemeClr val="bg2"/>
              </a:buClr>
              <a:buSzPct val="60000"/>
              <a:buFont typeface="Wingdings" pitchFamily="2" charset="2"/>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lnSpc>
          <a:spcPct val="140000"/>
        </a:lnSpc>
        <a:spcBef>
          <a:spcPct val="0"/>
        </a:spcBef>
        <a:spcAft>
          <a:spcPct val="0"/>
        </a:spcAft>
        <a:buClr>
          <a:srgbClr val="808080"/>
        </a:buClr>
        <a:buSzPct val="60000"/>
        <a:buFont typeface="Wingdings" pitchFamily="2" charset="2"/>
        <a:buChar char="l"/>
        <a:defRPr sz="2000">
          <a:solidFill>
            <a:schemeClr val="tx1"/>
          </a:solidFill>
          <a:latin typeface="+mn-lt"/>
          <a:ea typeface="黑体" pitchFamily="49" charset="-122"/>
          <a:cs typeface="Arial" pitchFamily="34" charset="0"/>
        </a:defRPr>
      </a:lvl1pPr>
      <a:lvl2pPr marL="741258" indent="-28412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1251" indent="-22698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8386" indent="-22698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5522" indent="-22698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p:nvPicPr>
        <p:blipFill>
          <a:blip r:embed="rId2" cstate="print"/>
          <a:srcRect/>
          <a:stretch>
            <a:fillRect/>
          </a:stretch>
        </p:blipFill>
        <p:spPr bwMode="auto">
          <a:xfrm>
            <a:off x="0" y="4668839"/>
            <a:ext cx="9150350" cy="477837"/>
          </a:xfrm>
          <a:prstGeom prst="rect">
            <a:avLst/>
          </a:prstGeom>
          <a:noFill/>
          <a:ln w="9525">
            <a:noFill/>
            <a:miter lim="800000"/>
            <a:headEnd/>
            <a:tailEnd/>
          </a:ln>
        </p:spPr>
      </p:pic>
      <p:sp>
        <p:nvSpPr>
          <p:cNvPr id="154" name="Text Box 8"/>
          <p:cNvSpPr txBox="1">
            <a:spLocks noChangeArrowheads="1"/>
          </p:cNvSpPr>
          <p:nvPr/>
        </p:nvSpPr>
        <p:spPr bwMode="auto">
          <a:xfrm>
            <a:off x="755653" y="4838700"/>
            <a:ext cx="2680248" cy="184666"/>
          </a:xfrm>
          <a:prstGeom prst="rect">
            <a:avLst/>
          </a:prstGeom>
          <a:noFill/>
          <a:ln>
            <a:noFill/>
          </a:ln>
          <a:extLst>
            <a:ext uri="{909E8E84-426E-40DD-AFC4-6F175D3DCCD1}"/>
            <a:ext uri="{91240B29-F687-4F45-9708-019B960494DF}"/>
          </a:extLst>
        </p:spPr>
        <p:txBody>
          <a:bodyPr wrap="none" lIns="0" tIns="0" rIns="80037"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p:nvPicPr>
        <p:blipFill>
          <a:blip r:embed="rId3" cstate="print"/>
          <a:srcRect/>
          <a:stretch>
            <a:fillRect/>
          </a:stretch>
        </p:blipFill>
        <p:spPr bwMode="auto">
          <a:xfrm>
            <a:off x="7508881" y="4789489"/>
            <a:ext cx="1311275" cy="234950"/>
          </a:xfrm>
          <a:prstGeom prst="rect">
            <a:avLst/>
          </a:prstGeom>
          <a:noFill/>
          <a:ln w="9525">
            <a:noFill/>
            <a:miter lim="800000"/>
            <a:headEnd/>
            <a:tailEnd/>
          </a:ln>
        </p:spPr>
      </p:pic>
      <p:sp>
        <p:nvSpPr>
          <p:cNvPr id="8197" name="Rectangle 13"/>
          <p:cNvSpPr>
            <a:spLocks noGrp="1" noChangeArrowheads="1"/>
          </p:cNvSpPr>
          <p:nvPr>
            <p:ph type="title"/>
          </p:nvPr>
        </p:nvSpPr>
        <p:spPr bwMode="auto">
          <a:xfrm>
            <a:off x="755650" y="244475"/>
            <a:ext cx="7632700" cy="654050"/>
          </a:xfrm>
          <a:prstGeom prst="rect">
            <a:avLst/>
          </a:prstGeom>
          <a:noFill/>
          <a:ln w="9525">
            <a:noFill/>
            <a:miter lim="800000"/>
            <a:headEnd/>
            <a:tailEnd/>
          </a:ln>
        </p:spPr>
        <p:txBody>
          <a:bodyPr vert="horz" wrap="square" lIns="0" tIns="40025" rIns="80052" bIns="40025" numCol="1" anchor="ctr" anchorCtr="0" compatLnSpc="1">
            <a:prstTxWarp prst="textNoShape">
              <a:avLst/>
            </a:prstTxWarp>
          </a:bodyPr>
          <a:lstStyle/>
          <a:p>
            <a:pPr lvl="0"/>
            <a:r>
              <a:rPr lang="zh-CN" altLang="en-US" smtClean="0"/>
              <a:t>单击此处编辑母版标题样式</a:t>
            </a:r>
          </a:p>
        </p:txBody>
      </p:sp>
      <p:sp>
        <p:nvSpPr>
          <p:cNvPr id="8198" name="Rectangle 68"/>
          <p:cNvSpPr>
            <a:spLocks noGrp="1" noChangeArrowheads="1"/>
          </p:cNvSpPr>
          <p:nvPr>
            <p:ph type="body" idx="1"/>
          </p:nvPr>
        </p:nvSpPr>
        <p:spPr bwMode="auto">
          <a:xfrm>
            <a:off x="755650" y="1222377"/>
            <a:ext cx="7632700" cy="3144838"/>
          </a:xfrm>
          <a:prstGeom prst="rect">
            <a:avLst/>
          </a:prstGeom>
          <a:noFill/>
          <a:ln w="9525">
            <a:noFill/>
            <a:miter lim="800000"/>
            <a:headEnd/>
            <a:tailEnd/>
          </a:ln>
        </p:spPr>
        <p:txBody>
          <a:bodyPr vert="horz" wrap="square" lIns="80064" tIns="40031" rIns="80064" bIns="4003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英文正文</a:t>
            </a:r>
            <a:r>
              <a:rPr lang="en-US" altLang="zh-CN" sz="1100" dirty="0">
                <a:solidFill>
                  <a:srgbClr val="FFFFFF"/>
                </a:solidFill>
              </a:rPr>
              <a:t>:20-22pt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buFont typeface="Arial" pitchFamily="34" charset="0"/>
              <a:buNone/>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buFont typeface="Arial" pitchFamily="34" charset="0"/>
              <a:buNone/>
              <a:defRPr/>
            </a:pPr>
            <a:endParaRPr lang="en-US" altLang="zh-CN"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中文正文</a:t>
            </a:r>
            <a:r>
              <a:rPr lang="en-US" altLang="zh-CN" sz="1100" dirty="0">
                <a:solidFill>
                  <a:srgbClr val="FFFFFF"/>
                </a:solidFill>
              </a:rPr>
              <a:t>:18-20pt</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buFont typeface="Arial" pitchFamily="34" charset="0"/>
              <a:buNone/>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b="1" dirty="0">
                <a:solidFill>
                  <a:srgbClr val="FFFFFF"/>
                </a:solidFill>
                <a:latin typeface="Arial" pitchFamily="34" charset="0"/>
                <a:ea typeface="华文细黑" pitchFamily="2" charset="-122"/>
              </a:rPr>
              <a:t> </a:t>
            </a:r>
          </a:p>
        </p:txBody>
      </p:sp>
      <p:grpSp>
        <p:nvGrpSpPr>
          <p:cNvPr id="8200" name="Group 16"/>
          <p:cNvGrpSpPr>
            <a:grpSpLocks/>
          </p:cNvGrpSpPr>
          <p:nvPr/>
        </p:nvGrpSpPr>
        <p:grpSpPr bwMode="auto">
          <a:xfrm>
            <a:off x="9324981" y="2633663"/>
            <a:ext cx="919163" cy="2417762"/>
            <a:chOff x="5839" y="2251"/>
            <a:chExt cx="579" cy="2031"/>
          </a:xfrm>
        </p:grpSpPr>
        <p:sp>
          <p:nvSpPr>
            <p:cNvPr id="10253" name="Rectangle 17"/>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8206" name="Group 18"/>
            <p:cNvGrpSpPr>
              <a:grpSpLocks/>
            </p:cNvGrpSpPr>
            <p:nvPr/>
          </p:nvGrpSpPr>
          <p:grpSpPr bwMode="auto">
            <a:xfrm>
              <a:off x="5893" y="2387"/>
              <a:ext cx="466" cy="115"/>
              <a:chOff x="5893" y="2387"/>
              <a:chExt cx="466" cy="115"/>
            </a:xfrm>
          </p:grpSpPr>
          <p:sp>
            <p:nvSpPr>
              <p:cNvPr id="1031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07" name="Group 23"/>
            <p:cNvGrpSpPr>
              <a:grpSpLocks/>
            </p:cNvGrpSpPr>
            <p:nvPr/>
          </p:nvGrpSpPr>
          <p:grpSpPr bwMode="auto">
            <a:xfrm>
              <a:off x="5893" y="2523"/>
              <a:ext cx="466" cy="115"/>
              <a:chOff x="5893" y="2523"/>
              <a:chExt cx="466" cy="115"/>
            </a:xfrm>
          </p:grpSpPr>
          <p:sp>
            <p:nvSpPr>
              <p:cNvPr id="1031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08" name="Group 28"/>
            <p:cNvGrpSpPr>
              <a:grpSpLocks/>
            </p:cNvGrpSpPr>
            <p:nvPr/>
          </p:nvGrpSpPr>
          <p:grpSpPr bwMode="auto">
            <a:xfrm>
              <a:off x="5893" y="2659"/>
              <a:ext cx="466" cy="115"/>
              <a:chOff x="5893" y="2659"/>
              <a:chExt cx="466" cy="115"/>
            </a:xfrm>
          </p:grpSpPr>
          <p:sp>
            <p:nvSpPr>
              <p:cNvPr id="1030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1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09" name="Group 33"/>
            <p:cNvGrpSpPr>
              <a:grpSpLocks/>
            </p:cNvGrpSpPr>
            <p:nvPr/>
          </p:nvGrpSpPr>
          <p:grpSpPr bwMode="auto">
            <a:xfrm>
              <a:off x="5893" y="2251"/>
              <a:ext cx="466" cy="119"/>
              <a:chOff x="5893" y="2251"/>
              <a:chExt cx="466" cy="119"/>
            </a:xfrm>
          </p:grpSpPr>
          <p:sp>
            <p:nvSpPr>
              <p:cNvPr id="1030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0" name="Group 38"/>
            <p:cNvGrpSpPr>
              <a:grpSpLocks/>
            </p:cNvGrpSpPr>
            <p:nvPr/>
          </p:nvGrpSpPr>
          <p:grpSpPr bwMode="auto">
            <a:xfrm>
              <a:off x="5893" y="2886"/>
              <a:ext cx="466" cy="115"/>
              <a:chOff x="5893" y="2886"/>
              <a:chExt cx="466" cy="115"/>
            </a:xfrm>
          </p:grpSpPr>
          <p:sp>
            <p:nvSpPr>
              <p:cNvPr id="1029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30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1" name="Group 43"/>
            <p:cNvGrpSpPr>
              <a:grpSpLocks/>
            </p:cNvGrpSpPr>
            <p:nvPr/>
          </p:nvGrpSpPr>
          <p:grpSpPr bwMode="auto">
            <a:xfrm>
              <a:off x="5893" y="3022"/>
              <a:ext cx="466" cy="115"/>
              <a:chOff x="5893" y="3022"/>
              <a:chExt cx="466" cy="115"/>
            </a:xfrm>
          </p:grpSpPr>
          <p:sp>
            <p:nvSpPr>
              <p:cNvPr id="1029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2" name="Group 48"/>
            <p:cNvGrpSpPr>
              <a:grpSpLocks/>
            </p:cNvGrpSpPr>
            <p:nvPr/>
          </p:nvGrpSpPr>
          <p:grpSpPr bwMode="auto">
            <a:xfrm>
              <a:off x="5893" y="3158"/>
              <a:ext cx="466" cy="115"/>
              <a:chOff x="5893" y="3158"/>
              <a:chExt cx="466" cy="115"/>
            </a:xfrm>
          </p:grpSpPr>
          <p:sp>
            <p:nvSpPr>
              <p:cNvPr id="1029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3" name="Group 53"/>
            <p:cNvGrpSpPr>
              <a:grpSpLocks/>
            </p:cNvGrpSpPr>
            <p:nvPr/>
          </p:nvGrpSpPr>
          <p:grpSpPr bwMode="auto">
            <a:xfrm>
              <a:off x="5893" y="3385"/>
              <a:ext cx="466" cy="115"/>
              <a:chOff x="5893" y="3385"/>
              <a:chExt cx="466" cy="115"/>
            </a:xfrm>
          </p:grpSpPr>
          <p:sp>
            <p:nvSpPr>
              <p:cNvPr id="10287" name="Rectangle 54"/>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8" name="Rectangle 55"/>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9" name="Rectangle 56"/>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90" name="Rectangle 57"/>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4" name="Group 58"/>
            <p:cNvGrpSpPr>
              <a:grpSpLocks/>
            </p:cNvGrpSpPr>
            <p:nvPr/>
          </p:nvGrpSpPr>
          <p:grpSpPr bwMode="auto">
            <a:xfrm>
              <a:off x="5893" y="3521"/>
              <a:ext cx="466" cy="115"/>
              <a:chOff x="5893" y="3521"/>
              <a:chExt cx="466" cy="115"/>
            </a:xfrm>
          </p:grpSpPr>
          <p:sp>
            <p:nvSpPr>
              <p:cNvPr id="10283" name="Rectangle 59"/>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4" name="Rectangle 60"/>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5" name="Rectangle 61"/>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6" name="Rectangle 62"/>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5" name="Group 63"/>
            <p:cNvGrpSpPr>
              <a:grpSpLocks/>
            </p:cNvGrpSpPr>
            <p:nvPr/>
          </p:nvGrpSpPr>
          <p:grpSpPr bwMode="auto">
            <a:xfrm>
              <a:off x="5893" y="3657"/>
              <a:ext cx="466" cy="115"/>
              <a:chOff x="5893" y="3657"/>
              <a:chExt cx="466" cy="115"/>
            </a:xfrm>
          </p:grpSpPr>
          <p:sp>
            <p:nvSpPr>
              <p:cNvPr id="10279" name="Rectangle 64"/>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0" name="Rectangle 65"/>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1" name="Rectangle 66"/>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82" name="Rectangle 67"/>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6" name="Group 68"/>
            <p:cNvGrpSpPr>
              <a:grpSpLocks/>
            </p:cNvGrpSpPr>
            <p:nvPr/>
          </p:nvGrpSpPr>
          <p:grpSpPr bwMode="auto">
            <a:xfrm>
              <a:off x="5893" y="3884"/>
              <a:ext cx="466" cy="115"/>
              <a:chOff x="5893" y="3884"/>
              <a:chExt cx="466" cy="115"/>
            </a:xfrm>
          </p:grpSpPr>
          <p:sp>
            <p:nvSpPr>
              <p:cNvPr id="10275" name="Rectangle 69"/>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6" name="Rectangle 70"/>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7" name="Rectangle 71"/>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8" name="Rectangle 72"/>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7" name="Group 73"/>
            <p:cNvGrpSpPr>
              <a:grpSpLocks/>
            </p:cNvGrpSpPr>
            <p:nvPr/>
          </p:nvGrpSpPr>
          <p:grpSpPr bwMode="auto">
            <a:xfrm>
              <a:off x="5893" y="4026"/>
              <a:ext cx="466" cy="115"/>
              <a:chOff x="5893" y="4026"/>
              <a:chExt cx="466" cy="115"/>
            </a:xfrm>
          </p:grpSpPr>
          <p:sp>
            <p:nvSpPr>
              <p:cNvPr id="1027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8218" name="Group 78"/>
            <p:cNvGrpSpPr>
              <a:grpSpLocks/>
            </p:cNvGrpSpPr>
            <p:nvPr/>
          </p:nvGrpSpPr>
          <p:grpSpPr bwMode="auto">
            <a:xfrm>
              <a:off x="5893" y="4167"/>
              <a:ext cx="466" cy="115"/>
              <a:chOff x="5893" y="4167"/>
              <a:chExt cx="466" cy="115"/>
            </a:xfrm>
          </p:grpSpPr>
          <p:sp>
            <p:nvSpPr>
              <p:cNvPr id="1026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6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6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1027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10251" name="Rectangle 83"/>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buFont typeface="Arial" pitchFamily="34" charset="0"/>
              <a:buNone/>
              <a:defRPr/>
            </a:pPr>
            <a:r>
              <a:rPr lang="zh-CN" altLang="en-US" sz="1100" dirty="0">
                <a:solidFill>
                  <a:srgbClr val="FFFFFF"/>
                </a:solidFill>
              </a:rPr>
              <a:t>配色参考方案：</a:t>
            </a:r>
          </a:p>
          <a:p>
            <a:pPr eaLnBrk="0" hangingPunct="0">
              <a:lnSpc>
                <a:spcPct val="120000"/>
              </a:lnSpc>
              <a:spcBef>
                <a:spcPct val="20000"/>
              </a:spcBef>
              <a:buFont typeface="Arial" pitchFamily="34" charset="0"/>
              <a:buNone/>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10252" name="Rectangle 84"/>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buClr>
                <a:srgbClr val="777777"/>
              </a:buClr>
              <a:buSzPct val="60000"/>
              <a:buFont typeface="Wingdings" pitchFamily="2" charset="2"/>
              <a:buNone/>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sp>
        <p:nvSpPr>
          <p:cNvPr id="79" name="Rectangle 21"/>
          <p:cNvSpPr>
            <a:spLocks noChangeArrowheads="1"/>
          </p:cNvSpPr>
          <p:nvPr/>
        </p:nvSpPr>
        <p:spPr bwMode="auto">
          <a:xfrm>
            <a:off x="3786195" y="4849814"/>
            <a:ext cx="1522521" cy="184666"/>
          </a:xfrm>
          <a:prstGeom prst="rect">
            <a:avLst/>
          </a:prstGeom>
          <a:noFill/>
          <a:ln w="9525" algn="ctr">
            <a:noFill/>
            <a:miter lim="800000"/>
            <a:headEnd/>
            <a:tailEnd/>
          </a:ln>
          <a:effectLst/>
        </p:spPr>
        <p:txBody>
          <a:bodyPr wrap="none" lIns="80004" tIns="0" rIns="80004" bIns="0">
            <a:spAutoFit/>
          </a:bodyPr>
          <a:lstStyle/>
          <a:p>
            <a:pPr defTabSz="800975" eaLnBrk="0" hangingPunct="0">
              <a:defRPr/>
            </a:pPr>
            <a:r>
              <a:rPr lang="en-US" altLang="zh-CN" sz="1200" dirty="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p:nvSpPr>
        <p:spPr bwMode="auto">
          <a:xfrm>
            <a:off x="6361113" y="4867277"/>
            <a:ext cx="1803400" cy="276225"/>
          </a:xfrm>
          <a:prstGeom prst="rect">
            <a:avLst/>
          </a:prstGeom>
          <a:noFill/>
          <a:ln>
            <a:noFill/>
          </a:ln>
          <a:extLst>
            <a:ext uri="{909E8E84-426E-40DD-AFC4-6F175D3DCCD1}"/>
            <a:ext uri="{91240B29-F687-4F45-9708-019B960494DF}"/>
          </a:extLst>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MS PGothic" pitchFamily="34" charset="-128"/>
              </a:rPr>
              <a:t> </a:t>
            </a:r>
            <a:fld id="{662C1079-CE2B-44DB-8E43-51A713F42DCC}" type="slidenum">
              <a:rPr lang="de-DE" altLang="zh-CN" sz="1200">
                <a:solidFill>
                  <a:srgbClr val="000000"/>
                </a:solidFill>
                <a:latin typeface="FrutigerNext LT Bold" pitchFamily="34" charset="0"/>
                <a:ea typeface="MS PGothic" pitchFamily="34" charset="-128"/>
              </a:rPr>
              <a:pPr eaLnBrk="0" hangingPunct="0">
                <a:lnSpc>
                  <a:spcPct val="85000"/>
                </a:lnSpc>
                <a:defRPr/>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1258" indent="-284122"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1251" indent="-22698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8386" indent="-226981"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5522" indent="-226981"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6" descr="5"/>
          <p:cNvPicPr>
            <a:picLocks noChangeAspect="1" noChangeArrowheads="1"/>
          </p:cNvPicPr>
          <p:nvPr/>
        </p:nvPicPr>
        <p:blipFill>
          <a:blip r:embed="rId2" cstate="print"/>
          <a:srcRect/>
          <a:stretch>
            <a:fillRect/>
          </a:stretch>
        </p:blipFill>
        <p:spPr bwMode="auto">
          <a:xfrm>
            <a:off x="0" y="4422779"/>
            <a:ext cx="9144000" cy="720725"/>
          </a:xfrm>
          <a:prstGeom prst="rect">
            <a:avLst/>
          </a:prstGeom>
          <a:noFill/>
          <a:ln w="9525">
            <a:noFill/>
            <a:miter lim="800000"/>
            <a:headEnd/>
            <a:tailEnd/>
          </a:ln>
        </p:spPr>
      </p:pic>
      <p:sp>
        <p:nvSpPr>
          <p:cNvPr id="11269" name="Rectangle 10"/>
          <p:cNvSpPr>
            <a:spLocks noChangeArrowheads="1"/>
          </p:cNvSpPr>
          <p:nvPr/>
        </p:nvSpPr>
        <p:spPr bwMode="auto">
          <a:xfrm>
            <a:off x="-1952624" y="519116"/>
            <a:ext cx="1844675" cy="5523089"/>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marL="342596" indent="-342596" algn="r" eaLnBrk="0" hangingPunct="0">
              <a:lnSpc>
                <a:spcPct val="125000"/>
              </a:lnSpc>
              <a:spcBef>
                <a:spcPct val="20000"/>
              </a:spcBef>
              <a:defRPr/>
            </a:pPr>
            <a:r>
              <a:rPr lang="zh-CN" altLang="en-US" sz="1100" dirty="0">
                <a:solidFill>
                  <a:srgbClr val="FFFFFF"/>
                </a:solidFill>
              </a:rPr>
              <a:t>英文标题</a:t>
            </a:r>
            <a:r>
              <a:rPr lang="en-US" altLang="zh-CN" sz="1100" dirty="0">
                <a:solidFill>
                  <a:srgbClr val="FFFFFF"/>
                </a:solidFill>
              </a:rPr>
              <a:t>:32-35pt  </a:t>
            </a:r>
            <a:endParaRPr lang="zh-CN" altLang="en-US"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defRPr/>
            </a:pPr>
            <a:r>
              <a:rPr lang="en-US" altLang="zh-CN" sz="1100" dirty="0" err="1">
                <a:solidFill>
                  <a:srgbClr val="FFFFFF"/>
                </a:solidFill>
              </a:rPr>
              <a:t>FrutigerNext</a:t>
            </a:r>
            <a:r>
              <a:rPr lang="en-US" altLang="zh-CN" sz="1100" dirty="0">
                <a:solidFill>
                  <a:srgbClr val="FFFFFF"/>
                </a:solidFill>
              </a:rPr>
              <a:t> LT Medium</a:t>
            </a:r>
          </a:p>
          <a:p>
            <a:pPr marL="342596" indent="-342596" algn="r" eaLnBrk="0" hangingPunct="0">
              <a:lnSpc>
                <a:spcPct val="125000"/>
              </a:lnSpc>
              <a:spcBef>
                <a:spcPct val="20000"/>
              </a:spcBef>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defRPr/>
            </a:pPr>
            <a:endParaRPr lang="en-US" altLang="zh-CN"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中文标题</a:t>
            </a:r>
            <a:r>
              <a:rPr lang="en-US" altLang="zh-CN" sz="1100" dirty="0">
                <a:solidFill>
                  <a:srgbClr val="FFFFFF"/>
                </a:solidFill>
              </a:rPr>
              <a:t>:30-32pt  </a:t>
            </a:r>
            <a:endParaRPr lang="zh-CN" altLang="en-US"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颜色</a:t>
            </a:r>
            <a:r>
              <a:rPr lang="en-US" altLang="zh-CN" sz="1100" dirty="0">
                <a:solidFill>
                  <a:srgbClr val="FFFFFF"/>
                </a:solidFill>
              </a:rPr>
              <a:t>: R153 G0 B0</a:t>
            </a:r>
          </a:p>
          <a:p>
            <a:pPr marL="342596" indent="-342596" algn="r" eaLnBrk="0" hangingPunct="0">
              <a:lnSpc>
                <a:spcPct val="125000"/>
              </a:lnSpc>
              <a:spcBef>
                <a:spcPct val="20000"/>
              </a:spcBef>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596" indent="-342596" algn="r" eaLnBrk="0" hangingPunct="0">
              <a:lnSpc>
                <a:spcPct val="125000"/>
              </a:lnSpc>
              <a:spcBef>
                <a:spcPct val="20000"/>
              </a:spcBef>
              <a:defRPr/>
            </a:pPr>
            <a:endParaRPr lang="zh-CN" altLang="en-US" sz="1100" dirty="0">
              <a:solidFill>
                <a:srgbClr val="FFFFFF"/>
              </a:solidFill>
            </a:endParaRPr>
          </a:p>
          <a:p>
            <a:pPr marL="342596" indent="-342596" algn="r" eaLnBrk="0" hangingPunct="0">
              <a:lnSpc>
                <a:spcPct val="125000"/>
              </a:lnSpc>
              <a:spcBef>
                <a:spcPct val="20000"/>
              </a:spcBef>
              <a:defRPr/>
            </a:pPr>
            <a:endParaRPr lang="zh-CN" altLang="en-US" sz="1100" dirty="0">
              <a:solidFill>
                <a:srgbClr val="FFFFFF"/>
              </a:solidFill>
            </a:endParaRPr>
          </a:p>
          <a:p>
            <a:pPr marL="342596" indent="-342596" algn="r" eaLnBrk="0" hangingPunct="0">
              <a:lnSpc>
                <a:spcPct val="125000"/>
              </a:lnSpc>
              <a:spcBef>
                <a:spcPct val="20000"/>
              </a:spcBef>
              <a:defRPr/>
            </a:pPr>
            <a:endParaRPr lang="zh-CN" altLang="en-US"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英文正文</a:t>
            </a:r>
            <a:r>
              <a:rPr lang="en-US" altLang="zh-CN" sz="1100" dirty="0">
                <a:solidFill>
                  <a:srgbClr val="FFFFFF"/>
                </a:solidFill>
              </a:rPr>
              <a:t>:20-22pt</a:t>
            </a:r>
          </a:p>
          <a:p>
            <a:pPr marL="342596" indent="-342596" algn="r" eaLnBrk="0" hangingPunct="0">
              <a:lnSpc>
                <a:spcPct val="125000"/>
              </a:lnSpc>
              <a:spcBef>
                <a:spcPct val="20000"/>
              </a:spcBef>
              <a:defRPr/>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:18pt  </a:t>
            </a:r>
          </a:p>
          <a:p>
            <a:pPr marL="342596" indent="-342596" algn="r" eaLnBrk="0" hangingPunct="0">
              <a:lnSpc>
                <a:spcPct val="125000"/>
              </a:lnSpc>
              <a:spcBef>
                <a:spcPct val="20000"/>
              </a:spcBef>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defRPr/>
            </a:pPr>
            <a:r>
              <a:rPr lang="zh-CN" altLang="en-US" sz="1100" dirty="0">
                <a:solidFill>
                  <a:srgbClr val="FFFFFF"/>
                </a:solidFill>
              </a:rPr>
              <a:t>内部使用字体 </a:t>
            </a:r>
            <a:r>
              <a:rPr lang="en-US" altLang="zh-CN" sz="1100" dirty="0">
                <a:solidFill>
                  <a:srgbClr val="FFFFFF"/>
                </a:solidFill>
              </a:rPr>
              <a:t>:</a:t>
            </a:r>
          </a:p>
          <a:p>
            <a:pPr marL="342596" indent="-342596" algn="r" eaLnBrk="0" hangingPunct="0">
              <a:lnSpc>
                <a:spcPct val="125000"/>
              </a:lnSpc>
              <a:spcBef>
                <a:spcPct val="20000"/>
              </a:spcBef>
              <a:defRPr/>
            </a:pPr>
            <a:r>
              <a:rPr lang="en-US" altLang="zh-CN" sz="1100" dirty="0" err="1">
                <a:solidFill>
                  <a:srgbClr val="FFFFFF"/>
                </a:solidFill>
              </a:rPr>
              <a:t>FrutigerNext</a:t>
            </a:r>
            <a:r>
              <a:rPr lang="en-US" altLang="zh-CN" sz="1100" dirty="0">
                <a:solidFill>
                  <a:srgbClr val="FFFFFF"/>
                </a:solidFill>
              </a:rPr>
              <a:t> LT Regular</a:t>
            </a:r>
          </a:p>
          <a:p>
            <a:pPr marL="342596" indent="-342596" algn="r" eaLnBrk="0" hangingPunct="0">
              <a:lnSpc>
                <a:spcPct val="125000"/>
              </a:lnSpc>
              <a:spcBef>
                <a:spcPct val="20000"/>
              </a:spcBef>
              <a:defRPr/>
            </a:pPr>
            <a:r>
              <a:rPr lang="zh-CN" altLang="en-US" sz="1100" dirty="0">
                <a:solidFill>
                  <a:srgbClr val="FFFFFF"/>
                </a:solidFill>
              </a:rPr>
              <a:t>外部使用字体 </a:t>
            </a:r>
            <a:r>
              <a:rPr lang="en-US" altLang="zh-CN" sz="1100" dirty="0">
                <a:solidFill>
                  <a:srgbClr val="FFFFFF"/>
                </a:solidFill>
              </a:rPr>
              <a:t>: Arial</a:t>
            </a:r>
          </a:p>
          <a:p>
            <a:pPr marL="342596" indent="-342596" algn="r" eaLnBrk="0" hangingPunct="0">
              <a:lnSpc>
                <a:spcPct val="75000"/>
              </a:lnSpc>
              <a:spcBef>
                <a:spcPct val="20000"/>
              </a:spcBef>
              <a:defRPr/>
            </a:pPr>
            <a:endParaRPr lang="en-US" altLang="zh-CN"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中文正文</a:t>
            </a:r>
            <a:r>
              <a:rPr lang="en-US" altLang="zh-CN" sz="1100" dirty="0">
                <a:solidFill>
                  <a:srgbClr val="FFFFFF"/>
                </a:solidFill>
              </a:rPr>
              <a:t>:18-20pt</a:t>
            </a:r>
          </a:p>
          <a:p>
            <a:pPr marL="342596" indent="-342596" algn="r" eaLnBrk="0" hangingPunct="0">
              <a:lnSpc>
                <a:spcPct val="125000"/>
              </a:lnSpc>
              <a:spcBef>
                <a:spcPct val="20000"/>
              </a:spcBef>
              <a:defRPr/>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):18pt </a:t>
            </a:r>
            <a:endParaRPr lang="zh-CN" altLang="en-US" sz="1100" dirty="0">
              <a:solidFill>
                <a:srgbClr val="FFFFFF"/>
              </a:solidFill>
            </a:endParaRPr>
          </a:p>
          <a:p>
            <a:pPr marL="342596" indent="-342596" algn="r" eaLnBrk="0" hangingPunct="0">
              <a:lnSpc>
                <a:spcPct val="125000"/>
              </a:lnSpc>
              <a:spcBef>
                <a:spcPct val="20000"/>
              </a:spcBef>
              <a:defRPr/>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596" indent="-342596" algn="r" eaLnBrk="0" hangingPunct="0">
              <a:lnSpc>
                <a:spcPct val="125000"/>
              </a:lnSpc>
              <a:spcBef>
                <a:spcPct val="20000"/>
              </a:spcBef>
              <a:defRPr/>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rPr>
              <a:t> </a:t>
            </a:r>
          </a:p>
        </p:txBody>
      </p:sp>
      <p:grpSp>
        <p:nvGrpSpPr>
          <p:cNvPr id="9220" name="Group 11"/>
          <p:cNvGrpSpPr>
            <a:grpSpLocks/>
          </p:cNvGrpSpPr>
          <p:nvPr/>
        </p:nvGrpSpPr>
        <p:grpSpPr bwMode="auto">
          <a:xfrm>
            <a:off x="9324981" y="2633663"/>
            <a:ext cx="919163" cy="2417762"/>
            <a:chOff x="5839" y="2251"/>
            <a:chExt cx="579" cy="2031"/>
          </a:xfrm>
        </p:grpSpPr>
        <p:sp>
          <p:nvSpPr>
            <p:cNvPr id="11273" name="Rectangle 12"/>
            <p:cNvSpPr>
              <a:spLocks noChangeArrowheads="1"/>
            </p:cNvSpPr>
            <p:nvPr/>
          </p:nvSpPr>
          <p:spPr bwMode="auto">
            <a:xfrm>
              <a:off x="5839" y="3103"/>
              <a:ext cx="579" cy="310"/>
            </a:xfrm>
            <a:prstGeom prst="rect">
              <a:avLst/>
            </a:prstGeom>
            <a:solidFill>
              <a:schemeClr val="bg1"/>
            </a:solidFill>
            <a:ln>
              <a:noFill/>
            </a:ln>
            <a:effectLst/>
            <a:extLst>
              <a:ext uri="{91240B29-F687-4F45-9708-019B960494DF}"/>
              <a:ext uri="{AF507438-7753-43E0-B8FC-AC1667EBCBE1}"/>
            </a:extLst>
          </p:spPr>
          <p:txBody>
            <a:bodyPr lIns="91425" tIns="45712" rIns="91425" bIns="45712" anchor="ctr">
              <a:spAutoFit/>
            </a:bodyPr>
            <a:lstStyle/>
            <a:p>
              <a:pPr>
                <a:defRPr/>
              </a:pPr>
              <a:endParaRPr lang="zh-CN" altLang="en-US"/>
            </a:p>
          </p:txBody>
        </p:sp>
        <p:grpSp>
          <p:nvGrpSpPr>
            <p:cNvPr id="9227" name="Group 13"/>
            <p:cNvGrpSpPr>
              <a:grpSpLocks/>
            </p:cNvGrpSpPr>
            <p:nvPr/>
          </p:nvGrpSpPr>
          <p:grpSpPr bwMode="auto">
            <a:xfrm>
              <a:off x="5893" y="2387"/>
              <a:ext cx="466" cy="115"/>
              <a:chOff x="5893" y="2387"/>
              <a:chExt cx="466" cy="115"/>
            </a:xfrm>
          </p:grpSpPr>
          <p:sp>
            <p:nvSpPr>
              <p:cNvPr id="11335" name="Rectangle 14"/>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6" name="Rectangle 15"/>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7" name="Rectangle 16"/>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8" name="Rectangle 17"/>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28" name="Group 18"/>
            <p:cNvGrpSpPr>
              <a:grpSpLocks/>
            </p:cNvGrpSpPr>
            <p:nvPr/>
          </p:nvGrpSpPr>
          <p:grpSpPr bwMode="auto">
            <a:xfrm>
              <a:off x="5893" y="2523"/>
              <a:ext cx="466" cy="115"/>
              <a:chOff x="5893" y="2523"/>
              <a:chExt cx="466" cy="115"/>
            </a:xfrm>
          </p:grpSpPr>
          <p:sp>
            <p:nvSpPr>
              <p:cNvPr id="11331" name="Rectangle 19"/>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2" name="Rectangle 20"/>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3" name="Rectangle 21"/>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4" name="Rectangle 22"/>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29" name="Group 23"/>
            <p:cNvGrpSpPr>
              <a:grpSpLocks/>
            </p:cNvGrpSpPr>
            <p:nvPr/>
          </p:nvGrpSpPr>
          <p:grpSpPr bwMode="auto">
            <a:xfrm>
              <a:off x="5893" y="2659"/>
              <a:ext cx="466" cy="115"/>
              <a:chOff x="5893" y="2659"/>
              <a:chExt cx="466" cy="115"/>
            </a:xfrm>
          </p:grpSpPr>
          <p:sp>
            <p:nvSpPr>
              <p:cNvPr id="11327" name="Rectangle 24"/>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8" name="Rectangle 25"/>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9" name="Rectangle 26"/>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30" name="Rectangle 27"/>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0" name="Group 28"/>
            <p:cNvGrpSpPr>
              <a:grpSpLocks/>
            </p:cNvGrpSpPr>
            <p:nvPr/>
          </p:nvGrpSpPr>
          <p:grpSpPr bwMode="auto">
            <a:xfrm>
              <a:off x="5893" y="2251"/>
              <a:ext cx="466" cy="119"/>
              <a:chOff x="5893" y="2251"/>
              <a:chExt cx="466" cy="119"/>
            </a:xfrm>
          </p:grpSpPr>
          <p:sp>
            <p:nvSpPr>
              <p:cNvPr id="11323" name="Rectangle 29"/>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4" name="Rectangle 30"/>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5" name="Rectangle 31"/>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6" name="Rectangle 32"/>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1" name="Group 33"/>
            <p:cNvGrpSpPr>
              <a:grpSpLocks/>
            </p:cNvGrpSpPr>
            <p:nvPr/>
          </p:nvGrpSpPr>
          <p:grpSpPr bwMode="auto">
            <a:xfrm>
              <a:off x="5893" y="2886"/>
              <a:ext cx="466" cy="115"/>
              <a:chOff x="5893" y="2886"/>
              <a:chExt cx="466" cy="115"/>
            </a:xfrm>
          </p:grpSpPr>
          <p:sp>
            <p:nvSpPr>
              <p:cNvPr id="11319" name="Rectangle 34"/>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0" name="Rectangle 35"/>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1" name="Rectangle 36"/>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22" name="Rectangle 37"/>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2" name="Group 38"/>
            <p:cNvGrpSpPr>
              <a:grpSpLocks/>
            </p:cNvGrpSpPr>
            <p:nvPr/>
          </p:nvGrpSpPr>
          <p:grpSpPr bwMode="auto">
            <a:xfrm>
              <a:off x="5893" y="3022"/>
              <a:ext cx="466" cy="115"/>
              <a:chOff x="5893" y="3022"/>
              <a:chExt cx="466" cy="115"/>
            </a:xfrm>
          </p:grpSpPr>
          <p:sp>
            <p:nvSpPr>
              <p:cNvPr id="11315" name="Rectangle 39"/>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6" name="Rectangle 40"/>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7" name="Rectangle 41"/>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8" name="Rectangle 42"/>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3" name="Group 43"/>
            <p:cNvGrpSpPr>
              <a:grpSpLocks/>
            </p:cNvGrpSpPr>
            <p:nvPr/>
          </p:nvGrpSpPr>
          <p:grpSpPr bwMode="auto">
            <a:xfrm>
              <a:off x="5893" y="3158"/>
              <a:ext cx="466" cy="115"/>
              <a:chOff x="5893" y="3158"/>
              <a:chExt cx="466" cy="115"/>
            </a:xfrm>
          </p:grpSpPr>
          <p:sp>
            <p:nvSpPr>
              <p:cNvPr id="11311" name="Rectangle 44"/>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2" name="Rectangle 45"/>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3" name="Rectangle 46"/>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4" name="Rectangle 47"/>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4" name="Group 48"/>
            <p:cNvGrpSpPr>
              <a:grpSpLocks/>
            </p:cNvGrpSpPr>
            <p:nvPr/>
          </p:nvGrpSpPr>
          <p:grpSpPr bwMode="auto">
            <a:xfrm>
              <a:off x="5893" y="3385"/>
              <a:ext cx="466" cy="115"/>
              <a:chOff x="5893" y="3385"/>
              <a:chExt cx="466" cy="115"/>
            </a:xfrm>
          </p:grpSpPr>
          <p:sp>
            <p:nvSpPr>
              <p:cNvPr id="11307" name="Rectangle 49"/>
              <p:cNvSpPr>
                <a:spLocks noChangeArrowheads="1"/>
              </p:cNvSpPr>
              <p:nvPr/>
            </p:nvSpPr>
            <p:spPr bwMode="auto">
              <a:xfrm flipV="1">
                <a:off x="6010" y="3385"/>
                <a:ext cx="116" cy="116"/>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8" name="Rectangle 50"/>
              <p:cNvSpPr>
                <a:spLocks noChangeArrowheads="1"/>
              </p:cNvSpPr>
              <p:nvPr/>
            </p:nvSpPr>
            <p:spPr bwMode="auto">
              <a:xfrm flipV="1">
                <a:off x="6126" y="3385"/>
                <a:ext cx="116" cy="116"/>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9" name="Rectangle 51"/>
              <p:cNvSpPr>
                <a:spLocks noChangeArrowheads="1"/>
              </p:cNvSpPr>
              <p:nvPr/>
            </p:nvSpPr>
            <p:spPr bwMode="auto">
              <a:xfrm flipV="1">
                <a:off x="6242" y="3385"/>
                <a:ext cx="117" cy="116"/>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10" name="Rectangle 52"/>
              <p:cNvSpPr>
                <a:spLocks noChangeArrowheads="1"/>
              </p:cNvSpPr>
              <p:nvPr/>
            </p:nvSpPr>
            <p:spPr bwMode="auto">
              <a:xfrm flipV="1">
                <a:off x="5893" y="3385"/>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5" name="Group 53"/>
            <p:cNvGrpSpPr>
              <a:grpSpLocks/>
            </p:cNvGrpSpPr>
            <p:nvPr/>
          </p:nvGrpSpPr>
          <p:grpSpPr bwMode="auto">
            <a:xfrm>
              <a:off x="5893" y="3521"/>
              <a:ext cx="466" cy="115"/>
              <a:chOff x="5893" y="3521"/>
              <a:chExt cx="466" cy="115"/>
            </a:xfrm>
          </p:grpSpPr>
          <p:sp>
            <p:nvSpPr>
              <p:cNvPr id="11303" name="Rectangle 54"/>
              <p:cNvSpPr>
                <a:spLocks noChangeArrowheads="1"/>
              </p:cNvSpPr>
              <p:nvPr/>
            </p:nvSpPr>
            <p:spPr bwMode="auto">
              <a:xfrm flipV="1">
                <a:off x="6010" y="3521"/>
                <a:ext cx="116" cy="116"/>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4" name="Rectangle 55"/>
              <p:cNvSpPr>
                <a:spLocks noChangeArrowheads="1"/>
              </p:cNvSpPr>
              <p:nvPr/>
            </p:nvSpPr>
            <p:spPr bwMode="auto">
              <a:xfrm flipV="1">
                <a:off x="6126" y="3521"/>
                <a:ext cx="116" cy="116"/>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5" name="Rectangle 56"/>
              <p:cNvSpPr>
                <a:spLocks noChangeArrowheads="1"/>
              </p:cNvSpPr>
              <p:nvPr/>
            </p:nvSpPr>
            <p:spPr bwMode="auto">
              <a:xfrm flipV="1">
                <a:off x="6242" y="3521"/>
                <a:ext cx="117" cy="116"/>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6" name="Rectangle 57"/>
              <p:cNvSpPr>
                <a:spLocks noChangeArrowheads="1"/>
              </p:cNvSpPr>
              <p:nvPr/>
            </p:nvSpPr>
            <p:spPr bwMode="auto">
              <a:xfrm flipV="1">
                <a:off x="5893" y="3521"/>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6" name="Group 58"/>
            <p:cNvGrpSpPr>
              <a:grpSpLocks/>
            </p:cNvGrpSpPr>
            <p:nvPr/>
          </p:nvGrpSpPr>
          <p:grpSpPr bwMode="auto">
            <a:xfrm>
              <a:off x="5893" y="3657"/>
              <a:ext cx="466" cy="115"/>
              <a:chOff x="5893" y="3657"/>
              <a:chExt cx="466" cy="115"/>
            </a:xfrm>
          </p:grpSpPr>
          <p:sp>
            <p:nvSpPr>
              <p:cNvPr id="11299" name="Rectangle 59"/>
              <p:cNvSpPr>
                <a:spLocks noChangeArrowheads="1"/>
              </p:cNvSpPr>
              <p:nvPr/>
            </p:nvSpPr>
            <p:spPr bwMode="auto">
              <a:xfrm flipV="1">
                <a:off x="6010" y="3657"/>
                <a:ext cx="116" cy="116"/>
              </a:xfrm>
              <a:prstGeom prst="rect">
                <a:avLst/>
              </a:prstGeom>
              <a:solidFill>
                <a:srgbClr val="0099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0" name="Rectangle 60"/>
              <p:cNvSpPr>
                <a:spLocks noChangeArrowheads="1"/>
              </p:cNvSpPr>
              <p:nvPr/>
            </p:nvSpPr>
            <p:spPr bwMode="auto">
              <a:xfrm flipV="1">
                <a:off x="6126" y="3657"/>
                <a:ext cx="116" cy="116"/>
              </a:xfrm>
              <a:prstGeom prst="rect">
                <a:avLst/>
              </a:prstGeom>
              <a:solidFill>
                <a:srgbClr val="CCFF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1" name="Rectangle 61"/>
              <p:cNvSpPr>
                <a:spLocks noChangeArrowheads="1"/>
              </p:cNvSpPr>
              <p:nvPr/>
            </p:nvSpPr>
            <p:spPr bwMode="auto">
              <a:xfrm flipV="1">
                <a:off x="6242" y="3657"/>
                <a:ext cx="117" cy="116"/>
              </a:xfrm>
              <a:prstGeom prst="rect">
                <a:avLst/>
              </a:prstGeom>
              <a:solidFill>
                <a:srgbClr val="99CCCC"/>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302" name="Rectangle 62"/>
              <p:cNvSpPr>
                <a:spLocks noChangeArrowheads="1"/>
              </p:cNvSpPr>
              <p:nvPr/>
            </p:nvSpPr>
            <p:spPr bwMode="auto">
              <a:xfrm flipV="1">
                <a:off x="5893" y="3657"/>
                <a:ext cx="117" cy="116"/>
              </a:xfrm>
              <a:prstGeom prst="rect">
                <a:avLst/>
              </a:prstGeom>
              <a:solidFill>
                <a:schemeClr val="tx1"/>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7" name="Group 63"/>
            <p:cNvGrpSpPr>
              <a:grpSpLocks/>
            </p:cNvGrpSpPr>
            <p:nvPr/>
          </p:nvGrpSpPr>
          <p:grpSpPr bwMode="auto">
            <a:xfrm>
              <a:off x="5893" y="3884"/>
              <a:ext cx="466" cy="115"/>
              <a:chOff x="5893" y="3884"/>
              <a:chExt cx="466" cy="115"/>
            </a:xfrm>
          </p:grpSpPr>
          <p:sp>
            <p:nvSpPr>
              <p:cNvPr id="11295" name="Rectangle 64"/>
              <p:cNvSpPr>
                <a:spLocks noChangeArrowheads="1"/>
              </p:cNvSpPr>
              <p:nvPr/>
            </p:nvSpPr>
            <p:spPr bwMode="auto">
              <a:xfrm flipV="1">
                <a:off x="6010" y="3885"/>
                <a:ext cx="116" cy="115"/>
              </a:xfrm>
              <a:prstGeom prst="rect">
                <a:avLst/>
              </a:prstGeom>
              <a:solidFill>
                <a:srgbClr val="FF9900"/>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6" name="Rectangle 65"/>
              <p:cNvSpPr>
                <a:spLocks noChangeArrowheads="1"/>
              </p:cNvSpPr>
              <p:nvPr/>
            </p:nvSpPr>
            <p:spPr bwMode="auto">
              <a:xfrm flipV="1">
                <a:off x="6126" y="3885"/>
                <a:ext cx="116" cy="115"/>
              </a:xfrm>
              <a:prstGeom prst="rect">
                <a:avLst/>
              </a:prstGeom>
              <a:solidFill>
                <a:srgbClr val="FFCC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7" name="Rectangle 66"/>
              <p:cNvSpPr>
                <a:spLocks noChangeArrowheads="1"/>
              </p:cNvSpPr>
              <p:nvPr/>
            </p:nvSpPr>
            <p:spPr bwMode="auto">
              <a:xfrm flipV="1">
                <a:off x="6242" y="3885"/>
                <a:ext cx="117" cy="115"/>
              </a:xfrm>
              <a:prstGeom prst="rect">
                <a:avLst/>
              </a:prstGeom>
              <a:solidFill>
                <a:srgbClr val="FFCC66"/>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8" name="Rectangle 67"/>
              <p:cNvSpPr>
                <a:spLocks noChangeArrowheads="1"/>
              </p:cNvSpPr>
              <p:nvPr/>
            </p:nvSpPr>
            <p:spPr bwMode="auto">
              <a:xfrm flipV="1">
                <a:off x="5893" y="3885"/>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8" name="Group 68"/>
            <p:cNvGrpSpPr>
              <a:grpSpLocks/>
            </p:cNvGrpSpPr>
            <p:nvPr/>
          </p:nvGrpSpPr>
          <p:grpSpPr bwMode="auto">
            <a:xfrm>
              <a:off x="5893" y="4026"/>
              <a:ext cx="466" cy="115"/>
              <a:chOff x="5893" y="4026"/>
              <a:chExt cx="466" cy="115"/>
            </a:xfrm>
          </p:grpSpPr>
          <p:sp>
            <p:nvSpPr>
              <p:cNvPr id="11291" name="Rectangle 69"/>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2" name="Rectangle 70"/>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3" name="Rectangle 71"/>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4" name="Rectangle 72"/>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nvGrpSpPr>
            <p:cNvPr id="9239" name="Group 73"/>
            <p:cNvGrpSpPr>
              <a:grpSpLocks/>
            </p:cNvGrpSpPr>
            <p:nvPr/>
          </p:nvGrpSpPr>
          <p:grpSpPr bwMode="auto">
            <a:xfrm>
              <a:off x="5893" y="4167"/>
              <a:ext cx="466" cy="115"/>
              <a:chOff x="5893" y="4167"/>
              <a:chExt cx="466" cy="115"/>
            </a:xfrm>
          </p:grpSpPr>
          <p:sp>
            <p:nvSpPr>
              <p:cNvPr id="11287" name="Rectangle 74"/>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88" name="Rectangle 75"/>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89" name="Rectangle 76"/>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ext uri="{AF507438-7753-43E0-B8FC-AC1667EBCBE1}"/>
              </a:extLst>
            </p:spPr>
            <p:txBody>
              <a:bodyPr wrap="none" anchor="ctr"/>
              <a:lstStyle/>
              <a:p>
                <a:pPr>
                  <a:defRPr/>
                </a:pPr>
                <a:endParaRPr lang="zh-CN" altLang="en-US"/>
              </a:p>
            </p:txBody>
          </p:sp>
          <p:sp>
            <p:nvSpPr>
              <p:cNvPr id="11290" name="Rectangle 77"/>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ext uri="{AF507438-7753-43E0-B8FC-AC1667EBCBE1}"/>
              </a:extLst>
            </p:spPr>
            <p:txBody>
              <a:bodyPr wrap="none" anchor="ctr"/>
              <a:lstStyle/>
              <a:p>
                <a:pPr>
                  <a:defRPr/>
                </a:pPr>
                <a:endParaRPr lang="zh-CN" altLang="en-US"/>
              </a:p>
            </p:txBody>
          </p:sp>
        </p:grpSp>
      </p:grpSp>
      <p:sp>
        <p:nvSpPr>
          <p:cNvPr id="11271" name="Rectangle 78"/>
          <p:cNvSpPr>
            <a:spLocks noChangeArrowheads="1"/>
          </p:cNvSpPr>
          <p:nvPr/>
        </p:nvSpPr>
        <p:spPr bwMode="auto">
          <a:xfrm>
            <a:off x="9251957" y="1006475"/>
            <a:ext cx="1192213" cy="1739745"/>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eaLnBrk="0" hangingPunct="0">
              <a:lnSpc>
                <a:spcPct val="120000"/>
              </a:lnSpc>
              <a:spcBef>
                <a:spcPct val="20000"/>
              </a:spcBef>
              <a:defRPr/>
            </a:pPr>
            <a:r>
              <a:rPr lang="zh-CN" altLang="en-US" sz="1100" dirty="0">
                <a:solidFill>
                  <a:srgbClr val="FFFFFF"/>
                </a:solidFill>
              </a:rPr>
              <a:t>配色参考方案：</a:t>
            </a:r>
          </a:p>
          <a:p>
            <a:pPr eaLnBrk="0" hangingPunct="0">
              <a:lnSpc>
                <a:spcPct val="120000"/>
              </a:lnSpc>
              <a:spcBef>
                <a:spcPct val="20000"/>
              </a:spcBef>
              <a:defRPr/>
            </a:pPr>
            <a:r>
              <a:rPr lang="zh-CN" altLang="en-US" sz="1100" dirty="0">
                <a:solidFill>
                  <a:srgbClr val="FFFFFF"/>
                </a:solidFill>
              </a:rPr>
              <a:t>建议同一页面内不超过四种颜色，以下是</a:t>
            </a:r>
            <a:r>
              <a:rPr lang="en-US" altLang="zh-CN" sz="1100" dirty="0">
                <a:solidFill>
                  <a:srgbClr val="FFFFFF"/>
                </a:solidFill>
              </a:rPr>
              <a:t>13</a:t>
            </a:r>
            <a:r>
              <a:rPr lang="zh-CN" altLang="en-US" sz="1100" dirty="0">
                <a:solidFill>
                  <a:srgbClr val="FFFFFF"/>
                </a:solidFill>
              </a:rPr>
              <a:t>组配色方案，同一页面内只选择一组使用。（仅供参考）</a:t>
            </a:r>
          </a:p>
        </p:txBody>
      </p:sp>
      <p:sp>
        <p:nvSpPr>
          <p:cNvPr id="11272" name="Rectangle 79"/>
          <p:cNvSpPr>
            <a:spLocks noChangeArrowheads="1"/>
          </p:cNvSpPr>
          <p:nvPr/>
        </p:nvSpPr>
        <p:spPr bwMode="auto">
          <a:xfrm>
            <a:off x="9251951" y="6353"/>
            <a:ext cx="1120775" cy="690227"/>
          </a:xfrm>
          <a:prstGeom prst="rect">
            <a:avLst/>
          </a:prstGeom>
          <a:noFill/>
          <a:ln>
            <a:noFill/>
          </a:ln>
          <a:effectLst/>
          <a:extLst>
            <a:ext uri="{909E8E84-426E-40DD-AFC4-6F175D3DCCD1}"/>
            <a:ext uri="{91240B29-F687-4F45-9708-019B960494DF}"/>
            <a:ext uri="{AF507438-7753-43E0-B8FC-AC1667EBCBE1}"/>
          </a:extLst>
        </p:spPr>
        <p:txBody>
          <a:bodyPr lIns="80046" tIns="40024" rIns="80046" bIns="40024">
            <a:spAutoFit/>
          </a:bodyPr>
          <a:lstStyle/>
          <a:p>
            <a:pPr>
              <a:lnSpc>
                <a:spcPct val="120000"/>
              </a:lnSpc>
              <a:spcBef>
                <a:spcPct val="20000"/>
              </a:spcBef>
              <a:defRPr/>
            </a:pPr>
            <a:r>
              <a:rPr lang="zh-CN" altLang="en-US" sz="1100" dirty="0">
                <a:solidFill>
                  <a:srgbClr val="FFFFFF"/>
                </a:solidFill>
              </a:rPr>
              <a:t>客户或者合作伙伴的标志放在右上角</a:t>
            </a:r>
            <a:r>
              <a:rPr lang="en-US" altLang="zh-CN" sz="1100" dirty="0">
                <a:solidFill>
                  <a:srgbClr val="FFFFFF"/>
                </a:solidFill>
              </a:rPr>
              <a:t>.</a:t>
            </a:r>
            <a:endParaRPr lang="zh-CN" altLang="en-US" sz="1100" dirty="0">
              <a:solidFill>
                <a:srgbClr val="FFFFFF"/>
              </a:solidFill>
            </a:endParaRPr>
          </a:p>
        </p:txBody>
      </p:sp>
      <p:sp>
        <p:nvSpPr>
          <p:cNvPr id="75" name="TextBox 74"/>
          <p:cNvSpPr txBox="1"/>
          <p:nvPr/>
        </p:nvSpPr>
        <p:spPr>
          <a:xfrm>
            <a:off x="755650" y="3381375"/>
            <a:ext cx="7632700" cy="1692692"/>
          </a:xfrm>
          <a:prstGeom prst="rect">
            <a:avLst/>
          </a:prstGeom>
          <a:noFill/>
        </p:spPr>
        <p:txBody>
          <a:bodyPr lIns="91360" tIns="45681" rIns="91360" bIns="45681">
            <a:spAutoFit/>
          </a:bodyPr>
          <a:lstStyle/>
          <a:p>
            <a:pPr algn="just">
              <a:defRPr/>
            </a:pPr>
            <a:r>
              <a:rPr lang="en-US" altLang="zh-CN" sz="1300" b="1" dirty="0">
                <a:latin typeface="FrutigerNext LT Regular" pitchFamily="34" charset="0"/>
                <a:ea typeface="宋体" charset="-122"/>
              </a:rPr>
              <a:t>Copyright©2011 Huawei Technologies Co., Ltd. All Rights Reserved.</a:t>
            </a:r>
            <a:endParaRPr lang="zh-CN" altLang="zh-CN" sz="1300" dirty="0">
              <a:latin typeface="FrutigerNext LT Regular" pitchFamily="34" charset="0"/>
              <a:ea typeface="宋体" charset="-122"/>
            </a:endParaRPr>
          </a:p>
          <a:p>
            <a:pPr algn="just">
              <a:defRPr/>
            </a:pPr>
            <a:r>
              <a:rPr lang="en-US" altLang="zh-CN" sz="1300" dirty="0">
                <a:latin typeface="FrutigerNext LT Regular" pitchFamily="34" charset="0"/>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dirty="0">
              <a:latin typeface="FrutigerNext LT Regular" pitchFamily="34" charset="0"/>
              <a:ea typeface="宋体" charset="-122"/>
            </a:endParaRPr>
          </a:p>
        </p:txBody>
      </p:sp>
      <p:sp>
        <p:nvSpPr>
          <p:cNvPr id="78" name="Text Box 7"/>
          <p:cNvSpPr txBox="1">
            <a:spLocks noChangeArrowheads="1"/>
          </p:cNvSpPr>
          <p:nvPr/>
        </p:nvSpPr>
        <p:spPr bwMode="auto">
          <a:xfrm>
            <a:off x="3169349" y="2001842"/>
            <a:ext cx="2805309" cy="761293"/>
          </a:xfrm>
          <a:prstGeom prst="rect">
            <a:avLst/>
          </a:prstGeom>
          <a:noFill/>
          <a:ln>
            <a:noFill/>
          </a:ln>
          <a:extLst>
            <a:ext uri="{909E8E84-426E-40DD-AFC4-6F175D3DCCD1}"/>
            <a:ext uri="{91240B29-F687-4F45-9708-019B960494DF}"/>
          </a:extLst>
        </p:spPr>
        <p:txBody>
          <a:bodyPr wrap="none" lIns="83370" tIns="41685" rIns="83370" bIns="41685">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3199386" y="2571750"/>
            <a:ext cx="2745228" cy="484294"/>
          </a:xfrm>
          <a:prstGeom prst="rect">
            <a:avLst/>
          </a:prstGeom>
          <a:noFill/>
          <a:ln>
            <a:noFill/>
          </a:ln>
          <a:extLst>
            <a:ext uri="{909E8E84-426E-40DD-AFC4-6F175D3DCCD1}"/>
            <a:ext uri="{91240B29-F687-4F45-9708-019B960494DF}"/>
          </a:extLst>
        </p:spPr>
        <p:txBody>
          <a:bodyPr wrap="none" lIns="83370" tIns="41685" rIns="83370" bIns="41685">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defRPr/>
            </a:pPr>
            <a:r>
              <a:rPr lang="en-US" altLang="zh-CN" sz="2600" dirty="0">
                <a:solidFill>
                  <a:srgbClr val="666666"/>
                </a:solidFill>
                <a:latin typeface="+mn-lt"/>
                <a:ea typeface="ＭＳ Ｐゴシック" pitchFamily="34" charset="-128"/>
              </a:rPr>
              <a:t>www.huawei.com</a:t>
            </a:r>
            <a:endParaRPr lang="en-US" altLang="zh-CN" sz="2600"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6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59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38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18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1265" indent="-3412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1258" indent="-284122"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1251" indent="-22698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8386" indent="-226981" algn="l" rtl="0" eaLnBrk="0" fontAlgn="base" hangingPunct="0">
        <a:spcBef>
          <a:spcPct val="20000"/>
        </a:spcBef>
        <a:spcAft>
          <a:spcPct val="0"/>
        </a:spcAft>
        <a:buChar char="–"/>
        <a:defRPr sz="1600">
          <a:solidFill>
            <a:schemeClr val="tx1"/>
          </a:solidFill>
          <a:latin typeface="+mn-lt"/>
          <a:ea typeface="+mn-ea"/>
          <a:cs typeface="+mn-cs"/>
        </a:defRPr>
      </a:lvl4pPr>
      <a:lvl5pPr marL="2055522" indent="-22698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2378"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175"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5973"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767" indent="-2284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592" rtl="0" eaLnBrk="1" latinLnBrk="0" hangingPunct="1">
        <a:defRPr sz="1800" kern="1200">
          <a:solidFill>
            <a:schemeClr val="tx1"/>
          </a:solidFill>
          <a:latin typeface="+mn-lt"/>
          <a:ea typeface="+mn-ea"/>
          <a:cs typeface="+mn-cs"/>
        </a:defRPr>
      </a:lvl1pPr>
      <a:lvl2pPr marL="456800" algn="l" defTabSz="913592" rtl="0" eaLnBrk="1" latinLnBrk="0" hangingPunct="1">
        <a:defRPr sz="1800" kern="1200">
          <a:solidFill>
            <a:schemeClr val="tx1"/>
          </a:solidFill>
          <a:latin typeface="+mn-lt"/>
          <a:ea typeface="+mn-ea"/>
          <a:cs typeface="+mn-cs"/>
        </a:defRPr>
      </a:lvl2pPr>
      <a:lvl3pPr marL="913592" algn="l" defTabSz="913592" rtl="0" eaLnBrk="1" latinLnBrk="0" hangingPunct="1">
        <a:defRPr sz="1800" kern="1200">
          <a:solidFill>
            <a:schemeClr val="tx1"/>
          </a:solidFill>
          <a:latin typeface="+mn-lt"/>
          <a:ea typeface="+mn-ea"/>
          <a:cs typeface="+mn-cs"/>
        </a:defRPr>
      </a:lvl3pPr>
      <a:lvl4pPr marL="1370388" algn="l" defTabSz="913592" rtl="0" eaLnBrk="1" latinLnBrk="0" hangingPunct="1">
        <a:defRPr sz="1800" kern="1200">
          <a:solidFill>
            <a:schemeClr val="tx1"/>
          </a:solidFill>
          <a:latin typeface="+mn-lt"/>
          <a:ea typeface="+mn-ea"/>
          <a:cs typeface="+mn-cs"/>
        </a:defRPr>
      </a:lvl4pPr>
      <a:lvl5pPr marL="1827184" algn="l" defTabSz="913592" rtl="0" eaLnBrk="1" latinLnBrk="0" hangingPunct="1">
        <a:defRPr sz="1800" kern="1200">
          <a:solidFill>
            <a:schemeClr val="tx1"/>
          </a:solidFill>
          <a:latin typeface="+mn-lt"/>
          <a:ea typeface="+mn-ea"/>
          <a:cs typeface="+mn-cs"/>
        </a:defRPr>
      </a:lvl5pPr>
      <a:lvl6pPr marL="2283979" algn="l" defTabSz="913592" rtl="0" eaLnBrk="1" latinLnBrk="0" hangingPunct="1">
        <a:defRPr sz="1800" kern="1200">
          <a:solidFill>
            <a:schemeClr val="tx1"/>
          </a:solidFill>
          <a:latin typeface="+mn-lt"/>
          <a:ea typeface="+mn-ea"/>
          <a:cs typeface="+mn-cs"/>
        </a:defRPr>
      </a:lvl6pPr>
      <a:lvl7pPr marL="2740777" algn="l" defTabSz="913592" rtl="0" eaLnBrk="1" latinLnBrk="0" hangingPunct="1">
        <a:defRPr sz="1800" kern="1200">
          <a:solidFill>
            <a:schemeClr val="tx1"/>
          </a:solidFill>
          <a:latin typeface="+mn-lt"/>
          <a:ea typeface="+mn-ea"/>
          <a:cs typeface="+mn-cs"/>
        </a:defRPr>
      </a:lvl7pPr>
      <a:lvl8pPr marL="3197573" algn="l" defTabSz="913592" rtl="0" eaLnBrk="1" latinLnBrk="0" hangingPunct="1">
        <a:defRPr sz="1800" kern="1200">
          <a:solidFill>
            <a:schemeClr val="tx1"/>
          </a:solidFill>
          <a:latin typeface="+mn-lt"/>
          <a:ea typeface="+mn-ea"/>
          <a:cs typeface="+mn-cs"/>
        </a:defRPr>
      </a:lvl8pPr>
      <a:lvl9pPr marL="3654368" algn="l" defTabSz="9135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4.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4.xml"/><Relationship Id="rId1" Type="http://schemas.openxmlformats.org/officeDocument/2006/relationships/vmlDrawing" Target="../drawings/vmlDrawing1.vml"/></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44.xml"/><Relationship Id="rId1" Type="http://schemas.openxmlformats.org/officeDocument/2006/relationships/vmlDrawing" Target="../drawings/vmlDrawing2.vml"/></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image" Target="../media/image52.jpeg"/><Relationship Id="rId1" Type="http://schemas.openxmlformats.org/officeDocument/2006/relationships/slideLayout" Target="../slideLayouts/slideLayout44.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4.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jpe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2800" dirty="0" smtClean="0"/>
              <a:t>电信场景下</a:t>
            </a:r>
            <a:r>
              <a:rPr lang="en-US" altLang="zh-CN" sz="2800" dirty="0" smtClean="0"/>
              <a:t>Spark</a:t>
            </a:r>
            <a:r>
              <a:rPr lang="zh-CN" altLang="en-US" sz="2800" dirty="0" smtClean="0"/>
              <a:t>一站式分析平台</a:t>
            </a:r>
            <a:endParaRPr lang="zh-CN" altLang="en-US" dirty="0"/>
          </a:p>
        </p:txBody>
      </p:sp>
      <p:sp>
        <p:nvSpPr>
          <p:cNvPr id="3" name="副标题 2"/>
          <p:cNvSpPr>
            <a:spLocks noGrp="1"/>
          </p:cNvSpPr>
          <p:nvPr>
            <p:ph type="subTitle" idx="1"/>
          </p:nvPr>
        </p:nvSpPr>
        <p:spPr/>
        <p:txBody>
          <a:bodyPr/>
          <a:lstStyle/>
          <a:p>
            <a:r>
              <a:rPr lang="zh-CN" altLang="en-US" dirty="0" smtClean="0"/>
              <a:t>夏命榛  </a:t>
            </a:r>
            <a:endParaRPr lang="en-US" altLang="zh-CN" dirty="0" smtClean="0"/>
          </a:p>
        </p:txBody>
      </p:sp>
      <p:sp>
        <p:nvSpPr>
          <p:cNvPr id="4" name="日期占位符 3"/>
          <p:cNvSpPr>
            <a:spLocks noGrp="1"/>
          </p:cNvSpPr>
          <p:nvPr>
            <p:ph type="dt" sz="quarter" idx="2"/>
          </p:nvPr>
        </p:nvSpPr>
        <p:spPr/>
        <p:txBody>
          <a:bodyPr/>
          <a:lstStyle/>
          <a:p>
            <a:pPr>
              <a:defRPr/>
            </a:pPr>
            <a:r>
              <a:rPr lang="en-US" altLang="zh-CN" b="0" kern="0" dirty="0" smtClean="0">
                <a:solidFill>
                  <a:sysClr val="windowText" lastClr="000000"/>
                </a:solidFill>
                <a:latin typeface="FrutigerNext LT Medium"/>
              </a:rPr>
              <a:t>2014-08</a:t>
            </a:r>
            <a:endParaRPr lang="en-US" altLang="zh-CN" b="0" kern="0" dirty="0">
              <a:solidFill>
                <a:sysClr val="windowText" lastClr="000000"/>
              </a:solidFill>
              <a:latin typeface="FrutigerNext LT Medium"/>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788" y="206377"/>
            <a:ext cx="8229600" cy="565175"/>
          </a:xfrm>
        </p:spPr>
        <p:txBody>
          <a:bodyPr/>
          <a:lstStyle/>
          <a:p>
            <a:r>
              <a:rPr lang="zh-CN" altLang="en-US" dirty="0" smtClean="0"/>
              <a:t>数字足迹</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10</a:t>
            </a:fld>
            <a:endParaRPr lang="en-GB" altLang="zh-CN"/>
          </a:p>
        </p:txBody>
      </p:sp>
      <p:grpSp>
        <p:nvGrpSpPr>
          <p:cNvPr id="9" name="组合 8"/>
          <p:cNvGrpSpPr/>
          <p:nvPr/>
        </p:nvGrpSpPr>
        <p:grpSpPr>
          <a:xfrm>
            <a:off x="1115616" y="3495856"/>
            <a:ext cx="3600400" cy="948102"/>
            <a:chOff x="1115616" y="2847784"/>
            <a:chExt cx="4248472" cy="1545225"/>
          </a:xfrm>
        </p:grpSpPr>
        <p:pic>
          <p:nvPicPr>
            <p:cNvPr id="5" name="Picture 15"/>
            <p:cNvPicPr>
              <a:picLocks noChangeAspect="1" noChangeArrowheads="1"/>
            </p:cNvPicPr>
            <p:nvPr/>
          </p:nvPicPr>
          <p:blipFill>
            <a:blip r:embed="rId2" cstate="print"/>
            <a:srcRect/>
            <a:stretch>
              <a:fillRect/>
            </a:stretch>
          </p:blipFill>
          <p:spPr bwMode="auto">
            <a:xfrm>
              <a:off x="1115616" y="3435846"/>
              <a:ext cx="4248472" cy="957163"/>
            </a:xfrm>
            <a:prstGeom prst="rect">
              <a:avLst/>
            </a:prstGeom>
            <a:noFill/>
            <a:ln w="9525">
              <a:noFill/>
              <a:miter lim="800000"/>
              <a:headEnd/>
              <a:tailEnd/>
            </a:ln>
          </p:spPr>
        </p:pic>
        <p:pic>
          <p:nvPicPr>
            <p:cNvPr id="6" name="Picture 1372" descr="图片51"/>
            <p:cNvPicPr>
              <a:picLocks noChangeAspect="1" noChangeArrowheads="1"/>
            </p:cNvPicPr>
            <p:nvPr/>
          </p:nvPicPr>
          <p:blipFill>
            <a:blip r:embed="rId3" cstate="print"/>
            <a:srcRect/>
            <a:stretch>
              <a:fillRect/>
            </a:stretch>
          </p:blipFill>
          <p:spPr bwMode="auto">
            <a:xfrm>
              <a:off x="2560096" y="3183820"/>
              <a:ext cx="383783" cy="1068517"/>
            </a:xfrm>
            <a:prstGeom prst="rect">
              <a:avLst/>
            </a:prstGeom>
            <a:noFill/>
          </p:spPr>
        </p:pic>
        <p:pic>
          <p:nvPicPr>
            <p:cNvPr id="7" name="Picture 1372" descr="图片51"/>
            <p:cNvPicPr>
              <a:picLocks noChangeAspect="1" noChangeArrowheads="1"/>
            </p:cNvPicPr>
            <p:nvPr/>
          </p:nvPicPr>
          <p:blipFill>
            <a:blip r:embed="rId3" cstate="print"/>
            <a:srcRect/>
            <a:stretch>
              <a:fillRect/>
            </a:stretch>
          </p:blipFill>
          <p:spPr bwMode="auto">
            <a:xfrm>
              <a:off x="4080555" y="2847784"/>
              <a:ext cx="383783" cy="1068517"/>
            </a:xfrm>
            <a:prstGeom prst="rect">
              <a:avLst/>
            </a:prstGeom>
            <a:noFill/>
          </p:spPr>
        </p:pic>
        <p:pic>
          <p:nvPicPr>
            <p:cNvPr id="8" name="Picture 1372" descr="图片51"/>
            <p:cNvPicPr>
              <a:picLocks noChangeAspect="1" noChangeArrowheads="1"/>
            </p:cNvPicPr>
            <p:nvPr/>
          </p:nvPicPr>
          <p:blipFill>
            <a:blip r:embed="rId3" cstate="print"/>
            <a:srcRect/>
            <a:stretch>
              <a:fillRect/>
            </a:stretch>
          </p:blipFill>
          <p:spPr bwMode="auto">
            <a:xfrm>
              <a:off x="1940760" y="2908293"/>
              <a:ext cx="383783" cy="1068517"/>
            </a:xfrm>
            <a:prstGeom prst="rect">
              <a:avLst/>
            </a:prstGeom>
            <a:noFill/>
          </p:spPr>
        </p:pic>
      </p:grpSp>
      <p:sp>
        <p:nvSpPr>
          <p:cNvPr id="10" name="TextBox 9"/>
          <p:cNvSpPr txBox="1"/>
          <p:nvPr/>
        </p:nvSpPr>
        <p:spPr>
          <a:xfrm>
            <a:off x="1229571" y="3416103"/>
            <a:ext cx="534121" cy="307777"/>
          </a:xfrm>
          <a:prstGeom prst="rect">
            <a:avLst/>
          </a:prstGeom>
          <a:noFill/>
        </p:spPr>
        <p:txBody>
          <a:bodyPr wrap="none" rtlCol="0">
            <a:spAutoFit/>
          </a:bodyPr>
          <a:lstStyle/>
          <a:p>
            <a:r>
              <a:rPr lang="en-US" altLang="zh-CN" sz="1400" dirty="0" smtClean="0"/>
              <a:t>GSM</a:t>
            </a:r>
            <a:endParaRPr lang="zh-CN" altLang="en-US" sz="1400" dirty="0"/>
          </a:p>
        </p:txBody>
      </p:sp>
      <p:sp>
        <p:nvSpPr>
          <p:cNvPr id="11" name="TextBox 10"/>
          <p:cNvSpPr txBox="1"/>
          <p:nvPr/>
        </p:nvSpPr>
        <p:spPr>
          <a:xfrm>
            <a:off x="2555780" y="3423850"/>
            <a:ext cx="622991" cy="307777"/>
          </a:xfrm>
          <a:prstGeom prst="rect">
            <a:avLst/>
          </a:prstGeom>
          <a:noFill/>
        </p:spPr>
        <p:txBody>
          <a:bodyPr wrap="none" rtlCol="0">
            <a:spAutoFit/>
          </a:bodyPr>
          <a:lstStyle/>
          <a:p>
            <a:r>
              <a:rPr lang="en-US" altLang="zh-CN" sz="1400" dirty="0" smtClean="0"/>
              <a:t>UMTS</a:t>
            </a:r>
            <a:endParaRPr lang="zh-CN" altLang="en-US" sz="1400" dirty="0"/>
          </a:p>
        </p:txBody>
      </p:sp>
      <p:sp>
        <p:nvSpPr>
          <p:cNvPr id="12" name="TextBox 11"/>
          <p:cNvSpPr txBox="1"/>
          <p:nvPr/>
        </p:nvSpPr>
        <p:spPr>
          <a:xfrm>
            <a:off x="3923932" y="3423850"/>
            <a:ext cx="423193" cy="307777"/>
          </a:xfrm>
          <a:prstGeom prst="rect">
            <a:avLst/>
          </a:prstGeom>
          <a:noFill/>
        </p:spPr>
        <p:txBody>
          <a:bodyPr wrap="none" rtlCol="0">
            <a:spAutoFit/>
          </a:bodyPr>
          <a:lstStyle/>
          <a:p>
            <a:r>
              <a:rPr lang="en-US" altLang="zh-CN" sz="1400" dirty="0" smtClean="0"/>
              <a:t>LTE</a:t>
            </a:r>
            <a:endParaRPr lang="zh-CN" altLang="en-US" sz="1400" dirty="0"/>
          </a:p>
        </p:txBody>
      </p:sp>
      <p:sp>
        <p:nvSpPr>
          <p:cNvPr id="19" name="圆角矩形 18"/>
          <p:cNvSpPr/>
          <p:nvPr/>
        </p:nvSpPr>
        <p:spPr bwMode="auto">
          <a:xfrm>
            <a:off x="1043608" y="1275606"/>
            <a:ext cx="3816424" cy="432048"/>
          </a:xfrm>
          <a:prstGeom prst="roundRect">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华文细黑" pitchFamily="2" charset="-122"/>
                <a:ea typeface="华文细黑" pitchFamily="2" charset="-122"/>
              </a:rPr>
              <a:t>应用</a:t>
            </a:r>
          </a:p>
        </p:txBody>
      </p:sp>
      <p:cxnSp>
        <p:nvCxnSpPr>
          <p:cNvPr id="21" name="直接连接符 20"/>
          <p:cNvCxnSpPr>
            <a:endCxn id="8" idx="0"/>
          </p:cNvCxnSpPr>
          <p:nvPr/>
        </p:nvCxnSpPr>
        <p:spPr bwMode="auto">
          <a:xfrm flipH="1">
            <a:off x="1977515" y="3219823"/>
            <a:ext cx="2201" cy="313160"/>
          </a:xfrm>
          <a:prstGeom prst="line">
            <a:avLst/>
          </a:prstGeom>
          <a:solidFill>
            <a:srgbClr val="FF9933"/>
          </a:solidFill>
          <a:ln w="28575" cap="flat" cmpd="sng" algn="ctr">
            <a:solidFill>
              <a:srgbClr val="C0C0C0"/>
            </a:solidFill>
            <a:prstDash val="solid"/>
            <a:round/>
            <a:headEnd type="none" w="med" len="med"/>
            <a:tailEnd type="none" w="med" len="med"/>
          </a:ln>
          <a:effectLst/>
        </p:spPr>
      </p:cxnSp>
      <p:cxnSp>
        <p:nvCxnSpPr>
          <p:cNvPr id="22" name="直接连接符 21"/>
          <p:cNvCxnSpPr/>
          <p:nvPr/>
        </p:nvCxnSpPr>
        <p:spPr bwMode="auto">
          <a:xfrm>
            <a:off x="2483768" y="3219822"/>
            <a:ext cx="1" cy="457176"/>
          </a:xfrm>
          <a:prstGeom prst="line">
            <a:avLst/>
          </a:prstGeom>
          <a:solidFill>
            <a:srgbClr val="FF9933"/>
          </a:solidFill>
          <a:ln w="28575" cap="flat" cmpd="sng" algn="ctr">
            <a:solidFill>
              <a:srgbClr val="C0C0C0"/>
            </a:solidFill>
            <a:prstDash val="solid"/>
            <a:round/>
            <a:headEnd type="none" w="med" len="med"/>
            <a:tailEnd type="none" w="med" len="med"/>
          </a:ln>
          <a:effectLst/>
        </p:spPr>
      </p:cxnSp>
      <p:cxnSp>
        <p:nvCxnSpPr>
          <p:cNvPr id="24" name="直接连接符 23"/>
          <p:cNvCxnSpPr/>
          <p:nvPr/>
        </p:nvCxnSpPr>
        <p:spPr bwMode="auto">
          <a:xfrm>
            <a:off x="3779912" y="3003798"/>
            <a:ext cx="0" cy="492058"/>
          </a:xfrm>
          <a:prstGeom prst="line">
            <a:avLst/>
          </a:prstGeom>
          <a:solidFill>
            <a:srgbClr val="FF9933"/>
          </a:solidFill>
          <a:ln w="28575" cap="flat" cmpd="sng" algn="ctr">
            <a:solidFill>
              <a:srgbClr val="C0C0C0"/>
            </a:solidFill>
            <a:prstDash val="solid"/>
            <a:round/>
            <a:headEnd type="none" w="med" len="med"/>
            <a:tailEnd type="none" w="med" len="med"/>
          </a:ln>
          <a:effectLst/>
        </p:spPr>
      </p:cxnSp>
      <p:cxnSp>
        <p:nvCxnSpPr>
          <p:cNvPr id="33" name="直接连接符 32"/>
          <p:cNvCxnSpPr>
            <a:stCxn id="14" idx="2"/>
            <a:endCxn id="13" idx="0"/>
          </p:cNvCxnSpPr>
          <p:nvPr/>
        </p:nvCxnSpPr>
        <p:spPr bwMode="auto">
          <a:xfrm>
            <a:off x="2951820" y="2427734"/>
            <a:ext cx="0" cy="272586"/>
          </a:xfrm>
          <a:prstGeom prst="line">
            <a:avLst/>
          </a:prstGeom>
          <a:solidFill>
            <a:srgbClr val="FF9933"/>
          </a:solidFill>
          <a:ln w="28575" cap="flat" cmpd="sng" algn="ctr">
            <a:solidFill>
              <a:srgbClr val="C0C0C0"/>
            </a:solidFill>
            <a:prstDash val="solid"/>
            <a:round/>
            <a:headEnd type="none" w="med" len="med"/>
            <a:tailEnd type="none" w="med" len="med"/>
          </a:ln>
          <a:effectLst/>
        </p:spPr>
      </p:cxnSp>
      <p:cxnSp>
        <p:nvCxnSpPr>
          <p:cNvPr id="40" name="形状 39"/>
          <p:cNvCxnSpPr>
            <a:stCxn id="14" idx="0"/>
          </p:cNvCxnSpPr>
          <p:nvPr/>
        </p:nvCxnSpPr>
        <p:spPr bwMode="auto">
          <a:xfrm rot="5400000" flipH="1" flipV="1">
            <a:off x="3293860" y="1437624"/>
            <a:ext cx="360040" cy="1044116"/>
          </a:xfrm>
          <a:prstGeom prst="curvedConnector2">
            <a:avLst/>
          </a:prstGeom>
          <a:solidFill>
            <a:srgbClr val="FF9933"/>
          </a:solidFill>
          <a:ln w="28575" cap="flat" cmpd="sng" algn="ctr">
            <a:solidFill>
              <a:srgbClr val="C0C0C0"/>
            </a:solidFill>
            <a:prstDash val="solid"/>
            <a:round/>
            <a:headEnd type="none" w="med" len="med"/>
            <a:tailEnd type="arrow"/>
          </a:ln>
          <a:effectLst/>
        </p:spPr>
      </p:cxnSp>
      <p:cxnSp>
        <p:nvCxnSpPr>
          <p:cNvPr id="46" name="形状 45"/>
          <p:cNvCxnSpPr>
            <a:stCxn id="14" idx="0"/>
          </p:cNvCxnSpPr>
          <p:nvPr/>
        </p:nvCxnSpPr>
        <p:spPr bwMode="auto">
          <a:xfrm rot="16200000" flipV="1">
            <a:off x="2213738" y="1401620"/>
            <a:ext cx="360040" cy="1116124"/>
          </a:xfrm>
          <a:prstGeom prst="curvedConnector2">
            <a:avLst/>
          </a:prstGeom>
          <a:solidFill>
            <a:srgbClr val="FF9933"/>
          </a:solidFill>
          <a:ln w="28575" cap="flat" cmpd="sng" algn="ctr">
            <a:solidFill>
              <a:srgbClr val="C0C0C0"/>
            </a:solidFill>
            <a:prstDash val="solid"/>
            <a:round/>
            <a:headEnd type="none" w="med" len="med"/>
            <a:tailEnd type="arrow"/>
          </a:ln>
          <a:effectLst/>
        </p:spPr>
      </p:cxnSp>
      <p:sp>
        <p:nvSpPr>
          <p:cNvPr id="47" name="圆角矩形 46"/>
          <p:cNvSpPr/>
          <p:nvPr/>
        </p:nvSpPr>
        <p:spPr bwMode="auto">
          <a:xfrm>
            <a:off x="1259632" y="1419622"/>
            <a:ext cx="936104" cy="288032"/>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道路规划</a:t>
            </a:r>
          </a:p>
        </p:txBody>
      </p:sp>
      <p:pic>
        <p:nvPicPr>
          <p:cNvPr id="305153" name="Picture 1"/>
          <p:cNvPicPr>
            <a:picLocks noChangeAspect="1" noChangeArrowheads="1"/>
          </p:cNvPicPr>
          <p:nvPr/>
        </p:nvPicPr>
        <p:blipFill>
          <a:blip r:embed="rId4" cstate="print"/>
          <a:srcRect/>
          <a:stretch>
            <a:fillRect/>
          </a:stretch>
        </p:blipFill>
        <p:spPr bwMode="auto">
          <a:xfrm>
            <a:off x="3923928" y="987574"/>
            <a:ext cx="477526" cy="432048"/>
          </a:xfrm>
          <a:prstGeom prst="rect">
            <a:avLst/>
          </a:prstGeom>
          <a:noFill/>
          <a:ln w="9525">
            <a:noFill/>
            <a:miter lim="800000"/>
            <a:headEnd/>
            <a:tailEnd/>
          </a:ln>
        </p:spPr>
      </p:pic>
      <p:sp>
        <p:nvSpPr>
          <p:cNvPr id="49" name="圆角矩形 48"/>
          <p:cNvSpPr/>
          <p:nvPr/>
        </p:nvSpPr>
        <p:spPr bwMode="auto">
          <a:xfrm>
            <a:off x="3707904" y="1419622"/>
            <a:ext cx="864096" cy="288032"/>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sz="1200" b="1" dirty="0" smtClean="0">
                <a:latin typeface="华文细黑" pitchFamily="2" charset="-122"/>
                <a:ea typeface="华文细黑" pitchFamily="2" charset="-122"/>
              </a:rPr>
              <a:t>精准营销</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305155" name="AutoShape 3" descr="data:image/jpeg;base64,/9j/4AAQSkZJRgABAQAAAQABAAD/2wCEAAkGBxQPERQQEBQVFhAQEBIUGBcTFxQXGhUWGhQYGRcaFRUaHCgiGBonGxoYITUhJSkrLi4vGCAzODMsNygtLisBCgoKBQUFDgUFDisZExkrKysrKysrKysrKysrKysrKysrKysrKysrKysrKysrKysrKysrKysrKysrKysrKysrK//AABEIAOEA4AMBIgACEQEDEQH/xAAcAAEAAwEBAQEBAAAAAAAAAAAABQcIBgQDAgH/xABPEAABAwIBBQoHDAgFBQEAAAABAAIDBBEFBgcSITETQVFUYXF0k7PSFhciMjSBkggUFTVCU3KRobHR0yQzUlVzo7LBGCNigqJDRGTCxDb/xAAUAQEAAAAAAAAAAAAAAAAAAAAA/8QAFBEBAAAAAAAAAAAAAAAAAAAAAP/aAAwDAQACEQMRAD8A7fOdnFjwZjWMaJKyUXZGTqa3ZpyW12vqA37HZZULjWcrE6skvqpI2k+bAdyaOQaFiRzkr5Z0MWNXitXISSGTOhbyNjOgLchsT61yyCQfjlS7W6onJ5ZZD/dfQZSVg/7up66XvKLRBK+EtZxup66XvJ4S1nG6nrpe8opEEr4S1nG6nrpe8nhLWcbqeul7yikQSvhLWcbqeul7yeEtZxup66XvKKRBK+EtZxup66XvLuc3+TmI4zFJLFiMsYhkDCHyzm5Lb3FnKsVoT3Nrf0KpPDVgfym/igj5M1eJt87GHC5trlqBr9bl+/FNiv72f1lT3ly+f+Gq+EtKYONKY2Cn2lttEaYG8H6elffto8iuHNFHUNwmnFXpbpZ+iJL6Qi0juYN9fm7Ad6yDhvFNiv72f1lT3k8U2K/vZ/WVPeV1ogpTxTYr+9n9ZU95PFNiv72f1lT3ldaIKU8U2K/vZ/WVPeTxTYr+9n9ZU95XWiClPFNiv72f1lT3l+H5q8TaQHYwQXGwvLUC/N5WtXcsr55YKn4Xn98B5D3NEHnEGKw0BH/cD5V+FB1uUObvE6KlmqnYpI5tPE6QtbJUAkAbAS5Vb4S1nG6nrpe8tEVzJ25LyCs0vfAw1+np30th0dO+vS0bXvv3WYkEqcpKzjdT10veXyZjlS03FRODySyD+6j0QdZg2cnE6Qgsq5HtB82c7q08nl3IHMQr3zW5x24y10UrWx1kTQ5zWnyZG7NOO+sWNgQb2uNZvqy4unzaYsaPFKSUHU6dsTuVkh0HX5tK/qQQ+UD9KqqCdpqZj9cjl4FJ5UD9Nqul1HauUYgIiICIiAiIgIiICncAywrcPY6KkndFG9+mQ0MN3WAv5TTvAKCRBZsWOZSyNa9orXMcA5pFOCCCLgg7nrFlK5E5V4v8L0tHiMs7WylxdHNG1hc3QfY20AbXb9iuvJP0Ck6HT9k1VnlX/wDrsP6M3/6UFwoiICIiAiIgqPPrlRWYe+jbRTOj3Zs+kGhp0iDHo+cDwn61xJxfKf8AZrdX/jD8tdH7or0jDeef+uFXegybj2W2LWlo62eUaTdCSKRjGmzgDZw0ARcEfWuPXaZ5fjqs+lD2Ea4tAREQF6cMNpoiNolj/qC8ykMn2B1XTgi4NTCCOEGRt0H0yp9Oqul1HauUWtA4vmJjqJpJhWPa6aWSQgxNcBpOLrDyxwrncTzB1TBenqYZeSRr4j6raYv6wgqBF0WUeQ9dh1zU072xj/qNs+P1vbcD12XOoCIiAiIgIiICIiDZuSfoFJ0On7Jqp7OpjbcOyjpKx7S9sFIxxa0gE3dO3UTzq4ck/QKTodP2TVQfuifjWPoMXayoOt8f9PxSb22fgnj/AKfik3ts/BUCiC/vH/T8Um9tieP+n4pN7bFQKIL+8f8AT8Um9tn4J4/6fik3ts/BUCiCw84+XseNTUZjifF73c4HTc06Wm6O1rfR+1afWJKH9bH/ABGf1BbbQZRzy/HVZ9KHsI1xa7TPL8dVn0oewjXFoCIiApHJz0ym6VB2jVHKRyc9MpulQdo1BtFcDncyynweGnmp2xuMk5Y5sgJBboE6rEEHlXfKn/dJ+h0vSXdmUH2ybz4UlRaOuidTucLF362I72uw0hfmI5V+crs09HicfvzCnxxyPBcBGQYJTzN/Vn6Ork31nldHkXlnU4RKJKd5MZcDJC4+RIOUbzrbHDWOUakERi+FTUcroKmN0czDra77wdhHKNRXjWmcRoaHK6hEsTgyojFmuIG6QPtfQkHymH6jtGtZ3ygwObD5301SwsljPqcN5zD8pp4UEciIgIiICIiDZmSh/QaTodP2TVQnuifjWPoMXayqsxUvHy3e0V+HvLtbiSeU3QflERAREQEREH3of1sf8Rn9QW2rrDy+vvl/7bvaKDr88nx1WfSh7CNcWv65xJuTc8JX8QEREBSOTnplN0qDtGqOUjk56ZTdKg7RqDaK4XOvkVLjMEMUEkbDFMXkyaViC0jVog613SIM8+IOs4zTfze4niDrOM0383uLQyIKVyPzV4nhVS2pp6qmPyXsJm0ZGb7XeR9R3iu4zl5Csxmm0Rosq4gTFIdgJ2seQLlh5tR18IPZIgzl4h8Q+epfbl/LTxD4h89S+3L+WtGogzicw+IfO0vty/lqOrszGKRAlscUtvm5W3PNp6K0+iDGmM5MVlFrqqaaNot5TmHQ9seSfrUQtwubcWOsFcLlZmooK9riyMU85uRJAA0XP7cfmu18x5UGWEXS5bZEVOESaFQ28TyRHMy5Y/uut8k/aNa5pAREQEREBERAREQEREBERAUjk56ZTdKg7RqjlI5OemU3SoO0ag2iiIgIiICIuZyjy9w/DnaFTUMEo/6bA6R4+k1gOj/usg6ZFWYz4YZe36Rbh3IW/rv9i6rJvLihxI6NLUMdJ8267H6ttmOAJHKLhB0SIiAvNiNfHTRPnmcGRRNLnOOwAffzL0riM8uHS1OEVDIA5z2mOQtaLlzGPDnWHIBpf7UH5w7KfDcpIp6FpLrsJLJW6LtG9hJHt2G2vaDbhWa8qcCkw6rlo5tb4XW0hqD2kXa4chaQeTYuyzC4dLLizJow7cqeOUyOA8mzmFjWk7LlxBtt8k8C6v3SGBC1NiDRruaeQ8OovjP2SD1hBRqIiAiIgIiICIiAiIgIiICkcnPTKbpUHaNUcpHJz0ym6VB2jUG0UWTsostMQjq6ljK2paxlVO0ASvsAJHAAC+oWUf4c4jx6q65/4oNgosfeHOI8equuf+KeHOI8equuf+KC+c9GWsmHQR01ISKusLgHN1mNgsCWj9skgD174C5PJzNhSUVOMQygls53lGJ7y1rSdYDyPKkkO3RaeHaoTM62XFcXZPWyPn95QOkaZnF9naQDAL8DnF3O1dD7w8JceqGVJJw/Cy6MRgkaTtLRIuNY0ntcSRvMA5UH2GVuTF9z96x6OzT966rcN7aX2XXmyjzX01TB8I5PSnTadNscbyWkjWdyefKjkH7JPJqVsuyVojFuJpKfcrW0dyjt923lVW0GHnJzHoaaBxOH4pqEbiToOuQBc7S1+jZ23RfY3OtB2uabKt2J0IM/pVM7cZrixLgPJeRvXG3lDl2qzjnfdPhGKyPoZpIGV8Uc7hC4sBfdzXXttOkC7neVxnhziPHqrrn/AIoNgosfeHOI8equuf8AinhziPHqrrn/AIoNexQtZcMaGgm50QBc8JtvrkM8OHe+MHqh8qJjZhybm4Od/wAQ4etZx8OcR49Vdc/8V86nLKvlY6OSsqHRyNLXNdK8hzSLEEE6wQggkREBERAXtoMIqKgF0EE0rWmxMUb3gHgJaDYr9YFhEtdUR0tO3SlmdojgG+S47zQLkngC1lk7hFNglCyHTZHFEAXyyEMDpHEAue4mwJcQAL8AQZV8F63idV1E3dTwXreJ1XUTd1ax8LqDjtL18XeTwuoOO0vXxd5Bk7wXreJ1XUTd1PBet4nVdRN3VsalqWSsbJE5r43i7XMIc1w4Q4aiF8KzFIITozTRRuIuBI9jSRw2J2IMgeC9bxOq6ibup4L1vE6rqJu6tceENJxqn66PvJ4Q0nGqfro+8gyP4L1vE6rqJu6vfgGTVY2qp3OpKkNbUwkkwygACRtyTo6gtU+ENJxqn66PvL3087ZGh8bmvY7Y5pDgeYjUUGNcqfTqrpdR2rlFqUyp9Oqul1HauUWgIiILLzAYsIMU3JxAFVA+MX/bBD2/Y1w9YXVUFeMncoKptV5NFihMjZSDZpLy8XI2AOc9h4LtJ1KjoJnRua9hLXscHNc02LXA3BB3iCr0wPODh2N0zaPG2sZO23+Y+7WOdbz2St/VOsNd7DnvZBb5xOER7sZY9y0dLT026NuHSvayqH4SGUGUNO6lu6iwoaZlsbOcHXuDwOeGgDaQ1xX0GaPBtLdPfz9y87R3entb6ejsXzx/OLh+DUzqLA2sdMdWmwExtNrab5D+ufa1rXGrWdVkHH5/cWbUYruTDcUkDIjwaZJe63NpNHO0qtl+55XSOc95LnvcXOcTcucTcknfJK/CAiIgIiICIiAiK08yGQvv6f39UN/RaZ40ARqlmGsDla3UTwmw160Fg5k8hfg+n9+VDbVdUwEAixiiNiGa9jjqJ9Q3iuAz6Zb+/Kj3hA79GpXnTIOqSYajztZrHPpcisvPJlt8F0m5QutWVQLWW2xs2Pk5DvDlN9disvkoCIiDXebL4poeix/cqc90f8YwdCb2siuPNl8U0PRY/uVO+6P+MIOhN7WRBUyIiAtZZoviai/hO7R6yatZ5o/iai/hO7R6DMGVPp1V0uo7Vyi1KZU+nVXS6jtXKLQEREBERAREQEREBERARFfkOYKAtBNXKCWgnyGbba0FBor+8QFPxub2GJ4gKfjc3sMQU9kXkzLitXHSxatLynv3o4wRpOP3Ab5IC1U402DUO9HS0cPrsP6nucfWXLwZA5DQYNE9kJL5JXXfI8AOIHmt1bGjX6yV+M4GRhxhkcLql8MDHFzmMa07o75JcSdgF7DlvwWDMeV2UUmJ1clXNtkNmtvcRsHmsHIB9ZJO+oZaAGYGm36ub2I1+hmBpeNT+zH+CDPqLQgzBUnGaj6ou6v0MwdHxmp/ldxB2ubL4ooeix/cqd90f8YQdCb2sivnAMKbRU0VLGXOZBGGAutcgcNgBdcjnAzYx4zUMqH1D4jHCI9FrGuvZznXuT/q+xBltFfn+H+HjkvVs7yf4f4eOS9WzvIKDWs80fxNRfwndo9cR/h/h45L1bO8rQyVwQYfSQ0bXl7YGlocQATdxdrA50GR8qfTqrpdR2rlFqUyp9Oqul1HauUWgIiICIiAiIgIiICIiD35P0+61dPF85Uws9qRo/utIZxc57MHqYKbct13RoklOlYsjLtEaAtZztTjY22Dh1URmvpt1xeibwVLX+wC/wD9VY2e/Iqqq8QgmpYnSNqI2QktBIje1x1yEeYyzgbnVqKC8YZQ9rXtN2uaHA8IIuCv2vPh1NuMMcV77lExl+HRaBf7F6EBERAREQEREBERAREQEREGMcqfTqrpdR2rlFqUyp9Oqul1HauUWgIiICIiAiIgIiICIvtRwbpIyO9t0e1t9trkC9kHdZiqXdMZhd8zFPJ/LLPveFqJVtm5zV/A1U6qNSJtKB8QbuWhbSex2lpabr6mkWtvqyUBERAREQERROVOUMOG0z6qoNmMGoDznuPmsYN9x+zWTqBQSkkgaC5xAaBckmwA5TvLjcVzqYXTO0HVTXuHzLXyj22At+1UTj2UuI5SVO4xte5hJLKaG+gxtxYyHUHEarvdqudVti63BMwcz2h1XVMicfkRMMhHO8lovzAoO5jz04UTYyStHCYn2+y5XWYBlTR4gL0lRHKbXLQbPA/1Rus5vrCqmq9z83R/yq12l/rhFj9T9SrrKjIXEMFcJntO5scNGop3O0Wm9hdws6M89tuq6DWaKqMz+c04hahrSPfbWksk1Dd2gXII+cA16toBO9rtdAREQYxyp9Oqul1HauUWpTKn06q6XUdq5RaAiIgIiICIiAiIgL70EwjljkN7MkY4222DgTZfBEGjPH1h/wAzWexB+cnj6w/5is9iD85ZzRBozx9Yf8xWexB+cnj6w/5is9iD85ZzRBozx9Yf8xWexB+cnj6w/wCZrPYg/OWc0QaM8fWH/MVnsQfnKucv8q5Mpa6npqNjxFcMijksCZHee94aSAAN+5sATvlVyra9znhLZa2epcLmlhAZyOlJFxy6LXj/AHFBcuRGSMGEUwhiALyAZZSNcj7ayTvNG8N4esrlsazvRiY02GU0tdM02JiuGbbEtLWuLhffsByr6Z8MYlipIaKmNpsSnEF9nkag4A71y5rTyErrckMmIcLpmU1O0CwBe/5Uj7a3OO//AGGpBwUmderpCHYlhU8MBteRhcQLmw85oaTyaQVhYPi1NilNusLmzU8rS1wIvveUyRh2Gx1g8KlJGBwLXAFpBBB1gg7QRvhVHh1J8A5QspoNVBizHER70covbRHI4WHJJbeCDgs52STsAroqqjJED5N0hOs7lIwgmMnfGwi+0EjXYk2HFn6oNEacFWHWF9FkJF7a7Eyi4uuizyYS2qwipuBpU7ROwkX0Sw3dbnZpt9aymg0Z4+sP+YrPYg/OX2os+NBNIyJsNXpSyNYLshtdzgBf/N2a1m1SOTnplN0qDtGoP3lT6dVdLqO1cote/H7++qi+33xNfn3R114EBERAREQEREBERAREQEREBERAREQFc3ua6traishJGlJDC8DhDHOBsP8AeFTKm8i8oXYZWw1jQSI3We0fLjcNF7eexNr74B3kF659onxMocQY0ubQVrHuA3gS0gngGkwDncFZWH1rKiJk0Lg6KVge1w2EEal5Y30+JUtxozUtVFzhzXDWDwEfWCOEKsmZI4vgbn/A0jKmjc4uFPORdhJ3rlo9bXNvvhBb6qbHqgYjlNRQQ+U3DGPkmcNjXbbE8h3Mc7rby/M1TlLiH+TuMFDG4WdKCNIDf0TpvcDwWaOddlkDkVFg8LmscZKiYh00zh5UjuAcDRc6rnaSg/mdOtbBhFa5xsHU7oxymS0YH1uWR1cnugMsWzyMw2BwLIHacxabgy2Iay4/ZBJI4SN8Km0BSOTnplN0qDtGqOXpw39dF/FZ/UEEtl/QGnxOsidvVUrh9F7i9n/FwUAtFZ5s20mIubXUQBqWM0JIybbq0eaWE6tMbLHaLa9Vjn2voZKd5injfHI3a2RpaR6ig86IiAiIgIiICIiAiIgIiICIiAiIgIiIOwyCziVODuLY7SUz3XdC8kC++WO+Q7l1jhBV3YLnmwyoaN1kfTyHa2VjiBzPYCLc9uZZhRBq6szqYVE3SNW13JG2Rx+xqrLLjPdJUNdBhrHRMcC0zPtuhG/oNGpnPcnXvFU8vTSU4ftcBZwFjv32695B5yb6ztK/i95w8Aa3i9mm2rfBOy/N9q/DKG4F3tGone1fag8anchsPNViNJC0X06mIn6LXBzz7IK81HgxncI4SZJHWs2NpcTs+S25trGvn4FeOZrNy+gkdW1gtM5hbEzfjafOc/geQLWGwE8OoLdK4/Od6I7mP3IiDKM/nO+kfvUzR/q2/RCIg+yIiAiIgIiICIiAiIgIiICIiAiIgIiICIiD5VvmO+ifuUHD5w5x96Ig1bmu9EHMPuXZoi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5156" name="Picture 4"/>
          <p:cNvPicPr>
            <a:picLocks noChangeAspect="1" noChangeArrowheads="1"/>
          </p:cNvPicPr>
          <p:nvPr/>
        </p:nvPicPr>
        <p:blipFill>
          <a:blip r:embed="rId5" cstate="print"/>
          <a:srcRect/>
          <a:stretch>
            <a:fillRect/>
          </a:stretch>
        </p:blipFill>
        <p:spPr bwMode="auto">
          <a:xfrm>
            <a:off x="1475656" y="987575"/>
            <a:ext cx="432048" cy="436123"/>
          </a:xfrm>
          <a:prstGeom prst="rect">
            <a:avLst/>
          </a:prstGeom>
          <a:noFill/>
          <a:ln w="9525">
            <a:noFill/>
            <a:miter lim="800000"/>
            <a:headEnd/>
            <a:tailEnd/>
          </a:ln>
        </p:spPr>
      </p:pic>
      <p:sp>
        <p:nvSpPr>
          <p:cNvPr id="57" name="TextBox 56"/>
          <p:cNvSpPr txBox="1"/>
          <p:nvPr/>
        </p:nvSpPr>
        <p:spPr>
          <a:xfrm>
            <a:off x="5292080" y="987576"/>
            <a:ext cx="3528392" cy="3693319"/>
          </a:xfrm>
          <a:prstGeom prst="rect">
            <a:avLst/>
          </a:prstGeom>
          <a:noFill/>
        </p:spPr>
        <p:txBody>
          <a:bodyPr wrap="square" rtlCol="0">
            <a:spAutoFit/>
          </a:bodyPr>
          <a:lstStyle/>
          <a:p>
            <a:r>
              <a:rPr lang="zh-CN" altLang="en-US" b="1" dirty="0" smtClean="0"/>
              <a:t>根据用户的移动位置记录，分析用户的</a:t>
            </a:r>
            <a:r>
              <a:rPr lang="zh-CN" altLang="en-US" b="1" dirty="0" smtClean="0">
                <a:solidFill>
                  <a:srgbClr val="990000"/>
                </a:solidFill>
              </a:rPr>
              <a:t>时空行为特征</a:t>
            </a:r>
            <a:r>
              <a:rPr lang="zh-CN" altLang="en-US" b="1" dirty="0" smtClean="0"/>
              <a:t>，支撑</a:t>
            </a:r>
            <a:r>
              <a:rPr lang="en-US" altLang="zh-CN" b="1" dirty="0" smtClean="0">
                <a:solidFill>
                  <a:srgbClr val="990000"/>
                </a:solidFill>
              </a:rPr>
              <a:t>Location Insight Service</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b="1" dirty="0" smtClean="0"/>
          </a:p>
          <a:p>
            <a:r>
              <a:rPr lang="en-US" altLang="zh-CN" b="1" dirty="0" smtClean="0"/>
              <a:t>Demo</a:t>
            </a:r>
            <a:r>
              <a:rPr lang="zh-CN" altLang="en-US" b="1" dirty="0" smtClean="0"/>
              <a:t>数据</a:t>
            </a:r>
            <a:endParaRPr lang="en-US" altLang="zh-CN" b="1" dirty="0" smtClean="0"/>
          </a:p>
          <a:p>
            <a:r>
              <a:rPr lang="zh-CN" altLang="en-US" dirty="0" smtClean="0"/>
              <a:t>用户数：</a:t>
            </a:r>
            <a:r>
              <a:rPr lang="en-US" altLang="zh-CN" dirty="0" smtClean="0"/>
              <a:t>18</a:t>
            </a:r>
            <a:r>
              <a:rPr lang="zh-CN" altLang="en-US" dirty="0" smtClean="0"/>
              <a:t>个</a:t>
            </a:r>
            <a:r>
              <a:rPr lang="en-US" altLang="zh-CN" dirty="0" smtClean="0"/>
              <a:t>RNC</a:t>
            </a:r>
            <a:r>
              <a:rPr lang="zh-CN" altLang="en-US" dirty="0" smtClean="0"/>
              <a:t>，</a:t>
            </a:r>
            <a:r>
              <a:rPr lang="en-US" altLang="zh-CN" dirty="0" smtClean="0"/>
              <a:t>125</a:t>
            </a:r>
            <a:r>
              <a:rPr lang="zh-CN" altLang="en-US" dirty="0" smtClean="0"/>
              <a:t>万用户</a:t>
            </a:r>
            <a:endParaRPr lang="en-US" altLang="zh-CN" dirty="0" smtClean="0"/>
          </a:p>
          <a:p>
            <a:r>
              <a:rPr lang="zh-CN" altLang="en-US" dirty="0" smtClean="0"/>
              <a:t>每天位置记录数：</a:t>
            </a:r>
            <a:r>
              <a:rPr lang="en-US" altLang="zh-CN" dirty="0" smtClean="0"/>
              <a:t>12</a:t>
            </a:r>
            <a:r>
              <a:rPr lang="zh-CN" altLang="en-US" dirty="0" smtClean="0"/>
              <a:t>亿</a:t>
            </a:r>
            <a:endParaRPr lang="en-US" altLang="zh-CN" dirty="0" smtClean="0"/>
          </a:p>
          <a:p>
            <a:r>
              <a:rPr lang="zh-CN" altLang="en-US" dirty="0" smtClean="0"/>
              <a:t>每天数据量：</a:t>
            </a:r>
            <a:r>
              <a:rPr lang="en-US" altLang="zh-CN" dirty="0" smtClean="0"/>
              <a:t>80GB</a:t>
            </a:r>
            <a:endParaRPr lang="zh-CN" altLang="en-US" dirty="0"/>
          </a:p>
        </p:txBody>
      </p:sp>
      <p:cxnSp>
        <p:nvCxnSpPr>
          <p:cNvPr id="36" name="直接连接符 35"/>
          <p:cNvCxnSpPr/>
          <p:nvPr/>
        </p:nvCxnSpPr>
        <p:spPr bwMode="auto">
          <a:xfrm flipH="1">
            <a:off x="1979716" y="2906662"/>
            <a:ext cx="2201" cy="313160"/>
          </a:xfrm>
          <a:prstGeom prst="line">
            <a:avLst/>
          </a:prstGeom>
          <a:solidFill>
            <a:srgbClr val="FF9933"/>
          </a:solidFill>
          <a:ln w="28575" cap="flat" cmpd="sng" algn="ctr">
            <a:solidFill>
              <a:srgbClr val="C0C0C0"/>
            </a:solidFill>
            <a:prstDash val="solid"/>
            <a:round/>
            <a:headEnd type="none" w="med" len="med"/>
            <a:tailEnd type="none" w="med" len="med"/>
          </a:ln>
          <a:effectLst/>
        </p:spPr>
      </p:cxnSp>
      <p:cxnSp>
        <p:nvCxnSpPr>
          <p:cNvPr id="37" name="直接连接符 36"/>
          <p:cNvCxnSpPr/>
          <p:nvPr/>
        </p:nvCxnSpPr>
        <p:spPr bwMode="auto">
          <a:xfrm flipH="1">
            <a:off x="2481571" y="2834656"/>
            <a:ext cx="2201" cy="313160"/>
          </a:xfrm>
          <a:prstGeom prst="line">
            <a:avLst/>
          </a:prstGeom>
          <a:solidFill>
            <a:srgbClr val="FF9933"/>
          </a:solidFill>
          <a:ln w="28575" cap="flat" cmpd="sng" algn="ctr">
            <a:solidFill>
              <a:srgbClr val="C0C0C0"/>
            </a:solidFill>
            <a:prstDash val="solid"/>
            <a:round/>
            <a:headEnd type="none" w="med" len="med"/>
            <a:tailEnd type="none" w="med" len="med"/>
          </a:ln>
          <a:effectLst/>
        </p:spPr>
      </p:cxnSp>
      <p:sp>
        <p:nvSpPr>
          <p:cNvPr id="13" name="圆角矩形 12"/>
          <p:cNvSpPr/>
          <p:nvPr/>
        </p:nvSpPr>
        <p:spPr bwMode="auto">
          <a:xfrm>
            <a:off x="1547664" y="2700322"/>
            <a:ext cx="2808312" cy="288032"/>
          </a:xfrm>
          <a:prstGeom prst="roundRect">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华文细黑" pitchFamily="2" charset="-122"/>
                <a:ea typeface="华文细黑" pitchFamily="2" charset="-122"/>
              </a:rPr>
              <a:t>数据采集</a:t>
            </a:r>
          </a:p>
        </p:txBody>
      </p:sp>
      <p:sp>
        <p:nvSpPr>
          <p:cNvPr id="14" name="圆角矩形 13"/>
          <p:cNvSpPr/>
          <p:nvPr/>
        </p:nvSpPr>
        <p:spPr bwMode="auto">
          <a:xfrm>
            <a:off x="1547664" y="2139703"/>
            <a:ext cx="2808312" cy="288032"/>
          </a:xfrm>
          <a:prstGeom prst="roundRect">
            <a:avLst/>
          </a:prstGeom>
          <a:solidFill>
            <a:schemeClr val="bg1">
              <a:lumMod val="85000"/>
            </a:schemeClr>
          </a:solidFill>
          <a:ln w="9525" cap="flat" cmpd="sng" algn="ctr">
            <a:solidFill>
              <a:schemeClr val="bg1">
                <a:lumMod val="7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b="1" dirty="0" smtClean="0">
                <a:latin typeface="华文细黑" pitchFamily="2" charset="-122"/>
                <a:ea typeface="华文细黑" pitchFamily="2" charset="-122"/>
              </a:rPr>
              <a:t>数据分析</a:t>
            </a:r>
            <a:endPar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5" name="圆角矩形 14"/>
          <p:cNvSpPr/>
          <p:nvPr/>
        </p:nvSpPr>
        <p:spPr bwMode="auto">
          <a:xfrm>
            <a:off x="1691680" y="3147814"/>
            <a:ext cx="504056" cy="216024"/>
          </a:xfrm>
          <a:prstGeom prst="roundRect">
            <a:avLst/>
          </a:prstGeom>
          <a:solidFill>
            <a:schemeClr val="bg1">
              <a:lumMod val="85000"/>
            </a:schemeClr>
          </a:solidFill>
          <a:ln w="9525" cap="flat" cmpd="sng" algn="ctr">
            <a:solidFill>
              <a:srgbClr val="C0C0C0"/>
            </a:solidFill>
            <a:prstDash val="solid"/>
            <a:round/>
            <a:headEnd type="none" w="med" len="med"/>
            <a:tailEnd type="none" w="med" len="med"/>
          </a:ln>
          <a:effectLst/>
        </p:spPr>
        <p:txBody>
          <a:bodyPr vert="horz" wrap="square" lIns="0" tIns="47152" rIns="0"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华文细黑" pitchFamily="2" charset="-122"/>
                <a:ea typeface="华文细黑" pitchFamily="2" charset="-122"/>
              </a:rPr>
              <a:t>BSC</a:t>
            </a:r>
            <a:endPar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6" name="圆角矩形 15"/>
          <p:cNvSpPr/>
          <p:nvPr/>
        </p:nvSpPr>
        <p:spPr bwMode="auto">
          <a:xfrm>
            <a:off x="2267744" y="3147814"/>
            <a:ext cx="504056" cy="216024"/>
          </a:xfrm>
          <a:prstGeom prst="roundRect">
            <a:avLst/>
          </a:prstGeom>
          <a:solidFill>
            <a:schemeClr val="bg1">
              <a:lumMod val="85000"/>
            </a:schemeClr>
          </a:solidFill>
          <a:ln w="9525" cap="flat" cmpd="sng" algn="ctr">
            <a:solidFill>
              <a:srgbClr val="C0C0C0"/>
            </a:solidFill>
            <a:prstDash val="solid"/>
            <a:round/>
            <a:headEnd type="none" w="med" len="med"/>
            <a:tailEnd type="none" w="med" len="med"/>
          </a:ln>
          <a:effectLst/>
        </p:spPr>
        <p:txBody>
          <a:bodyPr vert="horz" wrap="square" lIns="0" tIns="47152" rIns="0" bIns="47152" numCol="1" rtlCol="0" anchor="ctr" anchorCtr="0" compatLnSpc="1">
            <a:prstTxWarp prst="textNoShape">
              <a:avLst/>
            </a:prstTxWarp>
          </a:bodyPr>
          <a:lstStyle/>
          <a:p>
            <a:pPr algn="ctr" defTabSz="954088"/>
            <a:r>
              <a:rPr lang="en-US" altLang="zh-CN" sz="1400" b="1" dirty="0" smtClean="0">
                <a:latin typeface="华文细黑" pitchFamily="2" charset="-122"/>
                <a:ea typeface="华文细黑" pitchFamily="2" charset="-122"/>
              </a:rPr>
              <a:t>RNC</a:t>
            </a:r>
            <a:endParaRPr lang="zh-CN" altLang="en-US" sz="1400" b="1" dirty="0" smtClean="0">
              <a:latin typeface="华文细黑" pitchFamily="2" charset="-122"/>
              <a:ea typeface="华文细黑" pitchFamily="2" charset="-122"/>
            </a:endParaRPr>
          </a:p>
        </p:txBody>
      </p:sp>
      <p:sp>
        <p:nvSpPr>
          <p:cNvPr id="17" name="圆角矩形 16"/>
          <p:cNvSpPr/>
          <p:nvPr/>
        </p:nvSpPr>
        <p:spPr bwMode="auto">
          <a:xfrm>
            <a:off x="1691680" y="1923678"/>
            <a:ext cx="648072" cy="432048"/>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位置聚合</a:t>
            </a:r>
          </a:p>
        </p:txBody>
      </p:sp>
      <p:sp>
        <p:nvSpPr>
          <p:cNvPr id="18" name="圆角矩形 17"/>
          <p:cNvSpPr/>
          <p:nvPr/>
        </p:nvSpPr>
        <p:spPr bwMode="auto">
          <a:xfrm>
            <a:off x="3491880" y="1923678"/>
            <a:ext cx="648072" cy="432048"/>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时空分析</a:t>
            </a:r>
          </a:p>
        </p:txBody>
      </p:sp>
      <p:sp>
        <p:nvSpPr>
          <p:cNvPr id="38" name="圆角矩形 37"/>
          <p:cNvSpPr/>
          <p:nvPr/>
        </p:nvSpPr>
        <p:spPr bwMode="auto">
          <a:xfrm>
            <a:off x="1691680" y="2499742"/>
            <a:ext cx="648072" cy="432048"/>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位置采集</a:t>
            </a:r>
          </a:p>
        </p:txBody>
      </p:sp>
      <p:sp>
        <p:nvSpPr>
          <p:cNvPr id="39" name="圆角矩形 38"/>
          <p:cNvSpPr/>
          <p:nvPr/>
        </p:nvSpPr>
        <p:spPr bwMode="auto">
          <a:xfrm>
            <a:off x="3491880" y="2499742"/>
            <a:ext cx="648072" cy="432048"/>
          </a:xfrm>
          <a:prstGeom prst="roundRect">
            <a:avLst/>
          </a:prstGeom>
          <a:solidFill>
            <a:srgbClr val="43CEFF"/>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匿名化</a:t>
            </a:r>
          </a:p>
        </p:txBody>
      </p:sp>
      <p:grpSp>
        <p:nvGrpSpPr>
          <p:cNvPr id="62" name="组合 61"/>
          <p:cNvGrpSpPr/>
          <p:nvPr/>
        </p:nvGrpSpPr>
        <p:grpSpPr>
          <a:xfrm>
            <a:off x="5508104" y="1995686"/>
            <a:ext cx="2748638" cy="1296144"/>
            <a:chOff x="5724128" y="2139702"/>
            <a:chExt cx="2304256" cy="1008112"/>
          </a:xfrm>
        </p:grpSpPr>
        <p:sp>
          <p:nvSpPr>
            <p:cNvPr id="44" name="圆角矩形 43"/>
            <p:cNvSpPr/>
            <p:nvPr/>
          </p:nvSpPr>
          <p:spPr bwMode="auto">
            <a:xfrm>
              <a:off x="6516216" y="2139702"/>
              <a:ext cx="720080"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区域</a:t>
              </a:r>
            </a:p>
          </p:txBody>
        </p:sp>
        <p:sp>
          <p:nvSpPr>
            <p:cNvPr id="45" name="圆角矩形 44"/>
            <p:cNvSpPr/>
            <p:nvPr/>
          </p:nvSpPr>
          <p:spPr bwMode="auto">
            <a:xfrm>
              <a:off x="5724128" y="2859782"/>
              <a:ext cx="720080"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道路</a:t>
              </a:r>
            </a:p>
          </p:txBody>
        </p:sp>
        <p:sp>
          <p:nvSpPr>
            <p:cNvPr id="48" name="圆角矩形 47"/>
            <p:cNvSpPr/>
            <p:nvPr/>
          </p:nvSpPr>
          <p:spPr bwMode="auto">
            <a:xfrm>
              <a:off x="7308304" y="2859782"/>
              <a:ext cx="720080"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sz="1400" b="1" dirty="0" smtClean="0">
                  <a:latin typeface="华文细黑" pitchFamily="2" charset="-122"/>
                  <a:ea typeface="华文细黑" pitchFamily="2" charset="-122"/>
                </a:rPr>
                <a:t>人</a:t>
              </a:r>
              <a:endPar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51" name="直接连接符 50"/>
            <p:cNvCxnSpPr>
              <a:stCxn id="45" idx="0"/>
              <a:endCxn id="44" idx="1"/>
            </p:cNvCxnSpPr>
            <p:nvPr/>
          </p:nvCxnSpPr>
          <p:spPr bwMode="auto">
            <a:xfrm flipV="1">
              <a:off x="6084168" y="2283718"/>
              <a:ext cx="432048" cy="576064"/>
            </a:xfrm>
            <a:prstGeom prst="line">
              <a:avLst/>
            </a:prstGeom>
            <a:solidFill>
              <a:srgbClr val="FF9933"/>
            </a:solidFill>
            <a:ln w="9525" cap="flat" cmpd="sng" algn="ctr">
              <a:solidFill>
                <a:schemeClr val="tx1"/>
              </a:solidFill>
              <a:prstDash val="solid"/>
              <a:round/>
              <a:headEnd type="none" w="med" len="med"/>
              <a:tailEnd type="none" w="med" len="med"/>
            </a:ln>
            <a:effectLst/>
          </p:spPr>
        </p:cxnSp>
        <p:cxnSp>
          <p:nvCxnSpPr>
            <p:cNvPr id="52" name="直接连接符 51"/>
            <p:cNvCxnSpPr>
              <a:stCxn id="45" idx="3"/>
              <a:endCxn id="48" idx="1"/>
            </p:cNvCxnSpPr>
            <p:nvPr/>
          </p:nvCxnSpPr>
          <p:spPr bwMode="auto">
            <a:xfrm>
              <a:off x="6444208" y="3003798"/>
              <a:ext cx="864096" cy="0"/>
            </a:xfrm>
            <a:prstGeom prst="line">
              <a:avLst/>
            </a:prstGeom>
            <a:solidFill>
              <a:srgbClr val="FF9933"/>
            </a:solidFill>
            <a:ln w="9525" cap="flat" cmpd="sng" algn="ctr">
              <a:solidFill>
                <a:schemeClr val="tx1"/>
              </a:solidFill>
              <a:prstDash val="solid"/>
              <a:round/>
              <a:headEnd type="none" w="med" len="med"/>
              <a:tailEnd type="none" w="med" len="med"/>
            </a:ln>
            <a:effectLst/>
          </p:spPr>
        </p:cxnSp>
        <p:cxnSp>
          <p:nvCxnSpPr>
            <p:cNvPr id="55" name="直接连接符 54"/>
            <p:cNvCxnSpPr>
              <a:stCxn id="44" idx="3"/>
              <a:endCxn id="48" idx="0"/>
            </p:cNvCxnSpPr>
            <p:nvPr/>
          </p:nvCxnSpPr>
          <p:spPr bwMode="auto">
            <a:xfrm>
              <a:off x="7236296" y="2283718"/>
              <a:ext cx="432048" cy="576064"/>
            </a:xfrm>
            <a:prstGeom prst="line">
              <a:avLst/>
            </a:prstGeom>
            <a:solidFill>
              <a:srgbClr val="FF9933"/>
            </a:solidFill>
            <a:ln w="9525" cap="flat" cmpd="sng" algn="ctr">
              <a:solidFill>
                <a:schemeClr val="tx1"/>
              </a:solidFill>
              <a:prstDash val="solid"/>
              <a:round/>
              <a:headEnd type="none" w="med" len="med"/>
              <a:tailEnd type="none" w="med" len="med"/>
            </a:ln>
            <a:effectLst/>
          </p:spPr>
        </p:cxnSp>
        <p:sp>
          <p:nvSpPr>
            <p:cNvPr id="61" name="TextBox 60"/>
            <p:cNvSpPr txBox="1"/>
            <p:nvPr/>
          </p:nvSpPr>
          <p:spPr>
            <a:xfrm>
              <a:off x="6288551" y="2475739"/>
              <a:ext cx="1427662" cy="359073"/>
            </a:xfrm>
            <a:prstGeom prst="rect">
              <a:avLst/>
            </a:prstGeom>
            <a:noFill/>
          </p:spPr>
          <p:txBody>
            <a:bodyPr wrap="square" rtlCol="0">
              <a:spAutoFit/>
            </a:bodyPr>
            <a:lstStyle/>
            <a:p>
              <a:r>
                <a:rPr lang="zh-CN" altLang="en-US" sz="1200" dirty="0" smtClean="0"/>
                <a:t>全网用户，广覆盖，全时段，连续性好</a:t>
              </a:r>
              <a:endParaRPr lang="zh-CN" altLang="en-US" sz="1200"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635" y="205931"/>
            <a:ext cx="8229838" cy="493611"/>
          </a:xfrm>
        </p:spPr>
        <p:txBody>
          <a:bodyPr/>
          <a:lstStyle/>
          <a:p>
            <a:r>
              <a:rPr lang="zh-CN" altLang="en-US" dirty="0" smtClean="0"/>
              <a:t>数据处理</a:t>
            </a:r>
            <a:endParaRPr lang="zh-CN" altLang="en-US" dirty="0"/>
          </a:p>
        </p:txBody>
      </p:sp>
      <p:sp>
        <p:nvSpPr>
          <p:cNvPr id="4" name="日期占位符 3"/>
          <p:cNvSpPr>
            <a:spLocks noGrp="1"/>
          </p:cNvSpPr>
          <p:nvPr>
            <p:ph type="dt" sz="half" idx="10"/>
          </p:nvPr>
        </p:nvSpPr>
        <p:spPr/>
        <p:txBody>
          <a:bodyPr/>
          <a:lstStyle/>
          <a:p>
            <a:endParaRPr lang="de-DE" altLang="zh-CN" smtClean="0"/>
          </a:p>
          <a:p>
            <a:r>
              <a:rPr lang="de-DE" altLang="zh-CN" smtClean="0"/>
              <a:t>Page </a:t>
            </a:r>
            <a:fld id="{F95A24A0-DC3D-4CF5-83FF-9EDC8C3FDB67}" type="slidenum">
              <a:rPr lang="de-DE" altLang="zh-CN" smtClean="0"/>
              <a:pPr/>
              <a:t>11</a:t>
            </a:fld>
            <a:endParaRPr lang="en-GB" altLang="zh-CN"/>
          </a:p>
        </p:txBody>
      </p:sp>
      <p:grpSp>
        <p:nvGrpSpPr>
          <p:cNvPr id="3" name="组合 86"/>
          <p:cNvGrpSpPr/>
          <p:nvPr/>
        </p:nvGrpSpPr>
        <p:grpSpPr>
          <a:xfrm>
            <a:off x="827584" y="915568"/>
            <a:ext cx="7776864" cy="3528392"/>
            <a:chOff x="827584" y="771550"/>
            <a:chExt cx="8208912" cy="3888432"/>
          </a:xfrm>
        </p:grpSpPr>
        <p:sp>
          <p:nvSpPr>
            <p:cNvPr id="5" name="矩形 4"/>
            <p:cNvSpPr/>
            <p:nvPr/>
          </p:nvSpPr>
          <p:spPr bwMode="auto">
            <a:xfrm>
              <a:off x="3707904" y="2283718"/>
              <a:ext cx="3816424"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Spark</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6" name="矩形 5"/>
            <p:cNvSpPr/>
            <p:nvPr/>
          </p:nvSpPr>
          <p:spPr bwMode="auto">
            <a:xfrm>
              <a:off x="1115616" y="4155926"/>
              <a:ext cx="2376264"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Realtime MR</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7" name="矩形 6"/>
            <p:cNvSpPr/>
            <p:nvPr/>
          </p:nvSpPr>
          <p:spPr bwMode="auto">
            <a:xfrm>
              <a:off x="1475656" y="3147814"/>
              <a:ext cx="1656184"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华文细黑" pitchFamily="2" charset="-122"/>
                  <a:ea typeface="华文细黑" pitchFamily="2" charset="-122"/>
                </a:rPr>
                <a:t>Location compute</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8" name="矩形 7"/>
            <p:cNvSpPr/>
            <p:nvPr/>
          </p:nvSpPr>
          <p:spPr bwMode="auto">
            <a:xfrm>
              <a:off x="3779912" y="3003798"/>
              <a:ext cx="2304256"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HDFS</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9" name="矩形 8"/>
            <p:cNvSpPr/>
            <p:nvPr/>
          </p:nvSpPr>
          <p:spPr bwMode="auto">
            <a:xfrm>
              <a:off x="5364088" y="2067694"/>
              <a:ext cx="860095" cy="64807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华文细黑" pitchFamily="2" charset="-122"/>
                  <a:ea typeface="华文细黑" pitchFamily="2" charset="-122"/>
                </a:rPr>
                <a:t>Cube building</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1" name="矩形 10"/>
            <p:cNvSpPr/>
            <p:nvPr/>
          </p:nvSpPr>
          <p:spPr bwMode="auto">
            <a:xfrm>
              <a:off x="7668344" y="2067694"/>
              <a:ext cx="907529" cy="64807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MOLAP</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2" name="矩形 11"/>
            <p:cNvSpPr/>
            <p:nvPr/>
          </p:nvSpPr>
          <p:spPr bwMode="auto">
            <a:xfrm>
              <a:off x="6588224" y="3147814"/>
              <a:ext cx="2304256" cy="504056"/>
            </a:xfrm>
            <a:prstGeom prst="rect">
              <a:avLst/>
            </a:prstGeom>
            <a:ln>
              <a:prstDash val="solid"/>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HDFS</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7" name="矩形 16"/>
            <p:cNvSpPr/>
            <p:nvPr/>
          </p:nvSpPr>
          <p:spPr bwMode="auto">
            <a:xfrm>
              <a:off x="1907704" y="771550"/>
              <a:ext cx="6768752"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API</a:t>
              </a:r>
            </a:p>
          </p:txBody>
        </p:sp>
        <p:sp>
          <p:nvSpPr>
            <p:cNvPr id="20" name="矩形 19"/>
            <p:cNvSpPr/>
            <p:nvPr/>
          </p:nvSpPr>
          <p:spPr bwMode="auto">
            <a:xfrm>
              <a:off x="6588224" y="2067694"/>
              <a:ext cx="792088" cy="64807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Data Mining</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21" name="矩形 20"/>
            <p:cNvSpPr/>
            <p:nvPr/>
          </p:nvSpPr>
          <p:spPr bwMode="auto">
            <a:xfrm>
              <a:off x="1475656" y="2139702"/>
              <a:ext cx="1656184" cy="57606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华文细黑" pitchFamily="2" charset="-122"/>
                  <a:ea typeface="华文细黑" pitchFamily="2" charset="-122"/>
                </a:rPr>
                <a:t>Stream/</a:t>
              </a:r>
              <a:r>
                <a:rPr lang="en-US" altLang="zh-CN" sz="1200" b="1" dirty="0" err="1" smtClean="0">
                  <a:solidFill>
                    <a:schemeClr val="tx1"/>
                  </a:solidFill>
                  <a:latin typeface="华文细黑" pitchFamily="2" charset="-122"/>
                  <a:ea typeface="华文细黑" pitchFamily="2" charset="-122"/>
                </a:rPr>
                <a:t>GeoFencing</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22" name="矩形 21"/>
            <p:cNvSpPr/>
            <p:nvPr/>
          </p:nvSpPr>
          <p:spPr bwMode="auto">
            <a:xfrm>
              <a:off x="827584" y="1491630"/>
              <a:ext cx="8208912" cy="237626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chemeClr val="tx1"/>
                </a:solidFill>
                <a:effectLst/>
                <a:latin typeface="华文细黑" pitchFamily="2" charset="-122"/>
                <a:ea typeface="华文细黑" pitchFamily="2" charset="-122"/>
              </a:endParaRPr>
            </a:p>
          </p:txBody>
        </p:sp>
        <p:cxnSp>
          <p:nvCxnSpPr>
            <p:cNvPr id="23" name="直接箭头连接符 22"/>
            <p:cNvCxnSpPr>
              <a:stCxn id="6" idx="0"/>
              <a:endCxn id="7" idx="2"/>
            </p:cNvCxnSpPr>
            <p:nvPr/>
          </p:nvCxnSpPr>
          <p:spPr bwMode="auto">
            <a:xfrm flipV="1">
              <a:off x="2303748" y="3651870"/>
              <a:ext cx="0" cy="50405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24" name="直接箭头连接符 23"/>
            <p:cNvCxnSpPr>
              <a:stCxn id="36" idx="0"/>
              <a:endCxn id="61" idx="2"/>
            </p:cNvCxnSpPr>
            <p:nvPr/>
          </p:nvCxnSpPr>
          <p:spPr bwMode="auto">
            <a:xfrm flipV="1">
              <a:off x="4932040" y="3723878"/>
              <a:ext cx="0" cy="432048"/>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26" name="直接箭头连接符 25"/>
            <p:cNvCxnSpPr>
              <a:stCxn id="7" idx="0"/>
              <a:endCxn id="21" idx="2"/>
            </p:cNvCxnSpPr>
            <p:nvPr/>
          </p:nvCxnSpPr>
          <p:spPr bwMode="auto">
            <a:xfrm flipV="1">
              <a:off x="2303748" y="2715766"/>
              <a:ext cx="0" cy="432048"/>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27" name="直接箭头连接符 26"/>
            <p:cNvCxnSpPr>
              <a:endCxn id="9" idx="2"/>
            </p:cNvCxnSpPr>
            <p:nvPr/>
          </p:nvCxnSpPr>
          <p:spPr bwMode="auto">
            <a:xfrm flipV="1">
              <a:off x="5760132" y="2715766"/>
              <a:ext cx="34005" cy="288032"/>
            </a:xfrm>
            <a:prstGeom prst="straightConnector1">
              <a:avLst/>
            </a:prstGeom>
            <a:solidFill>
              <a:srgbClr val="FF9933"/>
            </a:solidFill>
            <a:ln w="28575" cap="flat" cmpd="sng" algn="ctr">
              <a:solidFill>
                <a:srgbClr val="00B0F0"/>
              </a:solidFill>
              <a:prstDash val="solid"/>
              <a:round/>
              <a:headEnd type="none" w="med" len="med"/>
              <a:tailEnd type="arrow"/>
            </a:ln>
            <a:effectLst/>
          </p:spPr>
        </p:cxnSp>
        <p:cxnSp>
          <p:nvCxnSpPr>
            <p:cNvPr id="28" name="直接箭头连接符 38"/>
            <p:cNvCxnSpPr>
              <a:stCxn id="9" idx="3"/>
              <a:endCxn id="37" idx="2"/>
            </p:cNvCxnSpPr>
            <p:nvPr/>
          </p:nvCxnSpPr>
          <p:spPr bwMode="auto">
            <a:xfrm>
              <a:off x="6224184" y="2391731"/>
              <a:ext cx="532060" cy="1053116"/>
            </a:xfrm>
            <a:prstGeom prst="bentConnector3">
              <a:avLst>
                <a:gd name="adj1" fmla="val 50000"/>
              </a:avLst>
            </a:prstGeom>
            <a:solidFill>
              <a:srgbClr val="FF9933"/>
            </a:solidFill>
            <a:ln w="28575" cap="flat" cmpd="sng" algn="ctr">
              <a:solidFill>
                <a:srgbClr val="00B0F0"/>
              </a:solidFill>
              <a:prstDash val="solid"/>
              <a:round/>
              <a:headEnd type="none" w="med" len="med"/>
              <a:tailEnd type="arrow"/>
            </a:ln>
            <a:effectLst/>
          </p:spPr>
        </p:cxnSp>
        <p:cxnSp>
          <p:nvCxnSpPr>
            <p:cNvPr id="31" name="直接箭头连接符 30"/>
            <p:cNvCxnSpPr/>
            <p:nvPr/>
          </p:nvCxnSpPr>
          <p:spPr bwMode="auto">
            <a:xfrm flipH="1" flipV="1">
              <a:off x="7063705" y="2715766"/>
              <a:ext cx="7429" cy="432048"/>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32" name="直接箭头连接符 31"/>
            <p:cNvCxnSpPr/>
            <p:nvPr/>
          </p:nvCxnSpPr>
          <p:spPr bwMode="auto">
            <a:xfrm flipH="1" flipV="1">
              <a:off x="8020955" y="2715766"/>
              <a:ext cx="7429" cy="432048"/>
            </a:xfrm>
            <a:prstGeom prst="straightConnector1">
              <a:avLst/>
            </a:prstGeom>
            <a:solidFill>
              <a:srgbClr val="FF9933"/>
            </a:solidFill>
            <a:ln w="28575" cap="flat" cmpd="sng" algn="ctr">
              <a:solidFill>
                <a:srgbClr val="00B0F0"/>
              </a:solidFill>
              <a:prstDash val="solid"/>
              <a:round/>
              <a:headEnd type="none" w="med" len="med"/>
              <a:tailEnd type="arrow"/>
            </a:ln>
            <a:effectLst/>
          </p:spPr>
        </p:cxnSp>
        <p:sp>
          <p:nvSpPr>
            <p:cNvPr id="36" name="矩形 35"/>
            <p:cNvSpPr/>
            <p:nvPr/>
          </p:nvSpPr>
          <p:spPr bwMode="auto">
            <a:xfrm>
              <a:off x="3779912" y="4155926"/>
              <a:ext cx="2304256"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MR</a:t>
              </a:r>
              <a:r>
                <a:rPr kumimoji="0" lang="en-US" altLang="zh-CN" sz="1200" b="1" i="0" u="none" strike="noStrike" cap="none" normalizeH="0" dirty="0" smtClean="0">
                  <a:ln>
                    <a:noFill/>
                  </a:ln>
                  <a:solidFill>
                    <a:schemeClr val="tx1"/>
                  </a:solidFill>
                  <a:effectLst/>
                  <a:latin typeface="华文细黑" pitchFamily="2" charset="-122"/>
                  <a:ea typeface="华文细黑" pitchFamily="2" charset="-122"/>
                </a:rPr>
                <a:t> </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37" name="立方体 36"/>
            <p:cNvSpPr/>
            <p:nvPr/>
          </p:nvSpPr>
          <p:spPr bwMode="auto">
            <a:xfrm>
              <a:off x="6756244" y="3219822"/>
              <a:ext cx="1344149" cy="360040"/>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en-US" altLang="zh-CN" sz="1200" b="1" dirty="0" smtClean="0">
                  <a:latin typeface="华文细黑" pitchFamily="2" charset="-122"/>
                  <a:ea typeface="华文细黑" pitchFamily="2" charset="-122"/>
                </a:rPr>
                <a:t>MD-model</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45" name="立方体 44"/>
            <p:cNvSpPr/>
            <p:nvPr/>
          </p:nvSpPr>
          <p:spPr bwMode="auto">
            <a:xfrm>
              <a:off x="4572000" y="3075806"/>
              <a:ext cx="1348150" cy="360040"/>
            </a:xfrm>
            <a:prstGeom prst="cube">
              <a:avLst/>
            </a:prstGeom>
            <a:solidFill>
              <a:srgbClr val="92D05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en-US" altLang="zh-CN" sz="1200" b="1" dirty="0" smtClean="0">
                  <a:latin typeface="华文细黑" pitchFamily="2" charset="-122"/>
                  <a:ea typeface="华文细黑" pitchFamily="2" charset="-122"/>
                </a:rPr>
                <a:t>Point model</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46" name="直接箭头连接符 45"/>
            <p:cNvCxnSpPr>
              <a:stCxn id="21" idx="0"/>
            </p:cNvCxnSpPr>
            <p:nvPr/>
          </p:nvCxnSpPr>
          <p:spPr bwMode="auto">
            <a:xfrm flipH="1" flipV="1">
              <a:off x="2296319" y="1275606"/>
              <a:ext cx="7429" cy="864096"/>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52" name="矩形 51"/>
            <p:cNvSpPr/>
            <p:nvPr/>
          </p:nvSpPr>
          <p:spPr bwMode="auto">
            <a:xfrm>
              <a:off x="7668344" y="1563638"/>
              <a:ext cx="907529"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华文细黑" pitchFamily="2" charset="-122"/>
                  <a:ea typeface="华文细黑" pitchFamily="2" charset="-122"/>
                </a:rPr>
                <a:t>ad-hoc query</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53" name="直接箭头连接符 52"/>
            <p:cNvCxnSpPr>
              <a:stCxn id="52" idx="0"/>
            </p:cNvCxnSpPr>
            <p:nvPr/>
          </p:nvCxnSpPr>
          <p:spPr bwMode="auto">
            <a:xfrm flipH="1" flipV="1">
              <a:off x="8109919" y="1275606"/>
              <a:ext cx="12190" cy="288032"/>
            </a:xfrm>
            <a:prstGeom prst="straightConnector1">
              <a:avLst/>
            </a:prstGeom>
            <a:solidFill>
              <a:srgbClr val="FF9933"/>
            </a:solidFill>
            <a:ln w="28575" cap="flat" cmpd="sng" algn="ctr">
              <a:solidFill>
                <a:srgbClr val="00B0F0"/>
              </a:solidFill>
              <a:prstDash val="solid"/>
              <a:round/>
              <a:headEnd type="none" w="med" len="med"/>
              <a:tailEnd type="arrow"/>
            </a:ln>
            <a:effectLst/>
          </p:spPr>
        </p:cxnSp>
        <p:sp>
          <p:nvSpPr>
            <p:cNvPr id="61" name="矩形 60"/>
            <p:cNvSpPr/>
            <p:nvPr/>
          </p:nvSpPr>
          <p:spPr bwMode="auto">
            <a:xfrm>
              <a:off x="3779912" y="3507854"/>
              <a:ext cx="2304256" cy="21602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Location compute</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71" name="矩形 70"/>
            <p:cNvSpPr/>
            <p:nvPr/>
          </p:nvSpPr>
          <p:spPr bwMode="auto">
            <a:xfrm>
              <a:off x="4323972" y="2067694"/>
              <a:ext cx="988109" cy="64807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Trajectory</a:t>
              </a:r>
              <a:r>
                <a:rPr kumimoji="0" lang="en-US" altLang="zh-CN" sz="1200" b="1" i="0" u="none" strike="noStrike" cap="none" normalizeH="0" dirty="0" smtClean="0">
                  <a:ln>
                    <a:noFill/>
                  </a:ln>
                  <a:solidFill>
                    <a:schemeClr val="tx1"/>
                  </a:solidFill>
                  <a:effectLst/>
                  <a:latin typeface="华文细黑" pitchFamily="2" charset="-122"/>
                  <a:ea typeface="华文细黑" pitchFamily="2" charset="-122"/>
                </a:rPr>
                <a:t> Analysis</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79" name="直接箭头连接符 78"/>
            <p:cNvCxnSpPr/>
            <p:nvPr/>
          </p:nvCxnSpPr>
          <p:spPr bwMode="auto">
            <a:xfrm flipV="1">
              <a:off x="4788024" y="2715766"/>
              <a:ext cx="0" cy="288032"/>
            </a:xfrm>
            <a:prstGeom prst="straightConnector1">
              <a:avLst/>
            </a:prstGeom>
            <a:solidFill>
              <a:srgbClr val="FF9933"/>
            </a:solidFill>
            <a:ln w="28575" cap="flat" cmpd="sng" algn="ctr">
              <a:solidFill>
                <a:srgbClr val="00B050"/>
              </a:solidFill>
              <a:prstDash val="solid"/>
              <a:round/>
              <a:headEnd type="none" w="med" len="med"/>
              <a:tailEnd type="arrow"/>
            </a:ln>
            <a:effectLst/>
          </p:spPr>
        </p:cxnSp>
        <p:cxnSp>
          <p:nvCxnSpPr>
            <p:cNvPr id="80" name="直接箭头连接符 79"/>
            <p:cNvCxnSpPr>
              <a:stCxn id="83" idx="0"/>
            </p:cNvCxnSpPr>
            <p:nvPr/>
          </p:nvCxnSpPr>
          <p:spPr bwMode="auto">
            <a:xfrm flipH="1" flipV="1">
              <a:off x="4807075" y="1275606"/>
              <a:ext cx="2666" cy="288032"/>
            </a:xfrm>
            <a:prstGeom prst="straightConnector1">
              <a:avLst/>
            </a:prstGeom>
            <a:solidFill>
              <a:srgbClr val="FF9933"/>
            </a:solidFill>
            <a:ln w="28575" cap="flat" cmpd="sng" algn="ctr">
              <a:solidFill>
                <a:srgbClr val="00B050"/>
              </a:solidFill>
              <a:prstDash val="solid"/>
              <a:round/>
              <a:headEnd type="none" w="med" len="med"/>
              <a:tailEnd type="arrow"/>
            </a:ln>
            <a:effectLst/>
          </p:spPr>
        </p:cxnSp>
        <p:sp>
          <p:nvSpPr>
            <p:cNvPr id="83" name="矩形 82"/>
            <p:cNvSpPr/>
            <p:nvPr/>
          </p:nvSpPr>
          <p:spPr bwMode="auto">
            <a:xfrm>
              <a:off x="4355976" y="1563638"/>
              <a:ext cx="907529"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华文细黑" pitchFamily="2" charset="-122"/>
                  <a:ea typeface="华文细黑" pitchFamily="2" charset="-122"/>
                </a:rPr>
                <a:t>ad-hoc query</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12</a:t>
            </a:fld>
            <a:endParaRPr lang="en-GB" altLang="zh-CN"/>
          </a:p>
        </p:txBody>
      </p:sp>
      <p:pic>
        <p:nvPicPr>
          <p:cNvPr id="2050" name="Picture 2"/>
          <p:cNvPicPr>
            <a:picLocks noChangeAspect="1" noChangeArrowheads="1"/>
          </p:cNvPicPr>
          <p:nvPr/>
        </p:nvPicPr>
        <p:blipFill>
          <a:blip r:embed="rId2" cstate="print"/>
          <a:srcRect/>
          <a:stretch>
            <a:fillRect/>
          </a:stretch>
        </p:blipFill>
        <p:spPr bwMode="auto">
          <a:xfrm>
            <a:off x="467544" y="2"/>
            <a:ext cx="8208912" cy="4741001"/>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987825" y="1347614"/>
            <a:ext cx="4021633" cy="32403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数字足迹</a:t>
            </a:r>
            <a:r>
              <a:rPr lang="en-US" altLang="zh-CN" dirty="0" smtClean="0"/>
              <a:t>Demo</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13</a:t>
            </a:fld>
            <a:endParaRPr lang="en-GB" altLang="zh-CN"/>
          </a:p>
        </p:txBody>
      </p:sp>
      <p:graphicFrame>
        <p:nvGraphicFramePr>
          <p:cNvPr id="6" name="对象 5"/>
          <p:cNvGraphicFramePr>
            <a:graphicFrameLocks noChangeAspect="1"/>
          </p:cNvGraphicFramePr>
          <p:nvPr/>
        </p:nvGraphicFramePr>
        <p:xfrm>
          <a:off x="3419872" y="2499744"/>
          <a:ext cx="1634480" cy="1481248"/>
        </p:xfrm>
        <a:graphic>
          <a:graphicData uri="http://schemas.openxmlformats.org/presentationml/2006/ole">
            <p:oleObj spid="_x0000_s1027" name="包装程序外壳对象" showAsIcon="1" r:id="rId3" imgW="914400" imgH="828720" progId="Package">
              <p:embed/>
            </p:oleObj>
          </a:graphicData>
        </a:graphic>
      </p:graphicFrame>
      <p:sp>
        <p:nvSpPr>
          <p:cNvPr id="7" name="TextBox 6"/>
          <p:cNvSpPr txBox="1"/>
          <p:nvPr/>
        </p:nvSpPr>
        <p:spPr>
          <a:xfrm>
            <a:off x="899592" y="1491630"/>
            <a:ext cx="1188146" cy="646331"/>
          </a:xfrm>
          <a:prstGeom prst="rect">
            <a:avLst/>
          </a:prstGeom>
          <a:noFill/>
        </p:spPr>
        <p:txBody>
          <a:bodyPr wrap="none" rtlCol="0">
            <a:spAutoFit/>
          </a:bodyPr>
          <a:lstStyle/>
          <a:p>
            <a:pPr>
              <a:buFont typeface="Arial" pitchFamily="34" charset="0"/>
              <a:buChar char="•"/>
            </a:pPr>
            <a:r>
              <a:rPr lang="zh-CN" altLang="en-US" dirty="0" smtClean="0">
                <a:latin typeface="+mn-ea"/>
                <a:ea typeface="+mn-ea"/>
              </a:rPr>
              <a:t>精准营销</a:t>
            </a:r>
            <a:endParaRPr lang="en-US" altLang="zh-CN" dirty="0" smtClean="0">
              <a:latin typeface="+mn-ea"/>
              <a:ea typeface="+mn-ea"/>
            </a:endParaRPr>
          </a:p>
          <a:p>
            <a:pPr>
              <a:buFont typeface="Arial" pitchFamily="34" charset="0"/>
              <a:buChar char="•"/>
            </a:pPr>
            <a:r>
              <a:rPr lang="zh-CN" altLang="en-US" dirty="0" smtClean="0">
                <a:latin typeface="+mn-ea"/>
                <a:ea typeface="+mn-ea"/>
              </a:rPr>
              <a:t>实时监控</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14</a:t>
            </a:fld>
            <a:endParaRPr lang="en-GB" altLang="zh-CN"/>
          </a:p>
        </p:txBody>
      </p:sp>
      <p:pic>
        <p:nvPicPr>
          <p:cNvPr id="303106" name="Picture 2" descr="C:\Users\l36141\AppData\Local\Microsoft\Windows\Temporary Internet Files\Content.Outlook\JDKZXZ9W\bsyj1-1.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p:spPr>
      </p:pic>
      <p:sp>
        <p:nvSpPr>
          <p:cNvPr id="6" name="圆角矩形 5"/>
          <p:cNvSpPr/>
          <p:nvPr/>
        </p:nvSpPr>
        <p:spPr bwMode="auto">
          <a:xfrm>
            <a:off x="1403648" y="267495"/>
            <a:ext cx="1512168"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zh-CN" altLang="en-US" sz="2400" b="1" dirty="0" smtClean="0">
                <a:latin typeface="华文细黑" pitchFamily="2" charset="-122"/>
                <a:ea typeface="华文细黑" pitchFamily="2" charset="-122"/>
              </a:rPr>
              <a:t>道路规划</a:t>
            </a:r>
            <a:endParaRPr kumimoji="0" lang="zh-CN" altLang="en-US" sz="24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7" name="圆角矩形 6"/>
          <p:cNvSpPr/>
          <p:nvPr/>
        </p:nvSpPr>
        <p:spPr bwMode="auto">
          <a:xfrm>
            <a:off x="6012160" y="267495"/>
            <a:ext cx="1584176"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华文细黑" pitchFamily="2" charset="-122"/>
                <a:ea typeface="华文细黑" pitchFamily="2" charset="-122"/>
              </a:rPr>
              <a:t>精准营销</a:t>
            </a:r>
          </a:p>
        </p:txBody>
      </p:sp>
      <p:sp>
        <p:nvSpPr>
          <p:cNvPr id="9" name="圆角矩形 8"/>
          <p:cNvSpPr/>
          <p:nvPr/>
        </p:nvSpPr>
        <p:spPr bwMode="auto">
          <a:xfrm>
            <a:off x="611560" y="1491630"/>
            <a:ext cx="1512168"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华文细黑" pitchFamily="2" charset="-122"/>
                <a:ea typeface="华文细黑" pitchFamily="2" charset="-122"/>
              </a:rPr>
              <a:t>灾难救援</a:t>
            </a:r>
          </a:p>
        </p:txBody>
      </p:sp>
      <p:sp>
        <p:nvSpPr>
          <p:cNvPr id="10" name="圆角矩形 9"/>
          <p:cNvSpPr/>
          <p:nvPr/>
        </p:nvSpPr>
        <p:spPr bwMode="auto">
          <a:xfrm>
            <a:off x="6228184" y="2715768"/>
            <a:ext cx="1512168"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华文细黑" pitchFamily="2" charset="-122"/>
                <a:ea typeface="华文细黑" pitchFamily="2" charset="-122"/>
              </a:rPr>
              <a:t>店铺选址</a:t>
            </a:r>
          </a:p>
        </p:txBody>
      </p:sp>
      <p:sp>
        <p:nvSpPr>
          <p:cNvPr id="11" name="圆角矩形 10"/>
          <p:cNvSpPr/>
          <p:nvPr/>
        </p:nvSpPr>
        <p:spPr bwMode="auto">
          <a:xfrm>
            <a:off x="971600" y="2499743"/>
            <a:ext cx="1512168"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华文细黑" pitchFamily="2" charset="-122"/>
                <a:ea typeface="华文细黑" pitchFamily="2" charset="-122"/>
              </a:rPr>
              <a:t>平安城市</a:t>
            </a:r>
          </a:p>
        </p:txBody>
      </p:sp>
      <p:sp>
        <p:nvSpPr>
          <p:cNvPr id="12" name="圆角矩形 11"/>
          <p:cNvSpPr/>
          <p:nvPr/>
        </p:nvSpPr>
        <p:spPr bwMode="auto">
          <a:xfrm>
            <a:off x="467544" y="3579864"/>
            <a:ext cx="1080120" cy="360040"/>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智能交通</a:t>
            </a:r>
          </a:p>
        </p:txBody>
      </p:sp>
      <p:sp>
        <p:nvSpPr>
          <p:cNvPr id="13" name="圆角矩形 12"/>
          <p:cNvSpPr/>
          <p:nvPr/>
        </p:nvSpPr>
        <p:spPr bwMode="auto">
          <a:xfrm>
            <a:off x="1979712" y="4011912"/>
            <a:ext cx="1296144"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华文细黑" pitchFamily="2" charset="-122"/>
                <a:ea typeface="华文细黑" pitchFamily="2" charset="-122"/>
              </a:rPr>
              <a:t>节能减排</a:t>
            </a:r>
          </a:p>
        </p:txBody>
      </p:sp>
      <p:sp>
        <p:nvSpPr>
          <p:cNvPr id="14" name="圆角矩形 13"/>
          <p:cNvSpPr/>
          <p:nvPr/>
        </p:nvSpPr>
        <p:spPr bwMode="auto">
          <a:xfrm>
            <a:off x="5796136" y="4155927"/>
            <a:ext cx="1080120" cy="360040"/>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细黑" pitchFamily="2" charset="-122"/>
                <a:ea typeface="华文细黑" pitchFamily="2" charset="-122"/>
              </a:rPr>
              <a:t>广告评估</a:t>
            </a:r>
          </a:p>
        </p:txBody>
      </p:sp>
      <p:sp>
        <p:nvSpPr>
          <p:cNvPr id="15" name="圆角矩形 14"/>
          <p:cNvSpPr/>
          <p:nvPr/>
        </p:nvSpPr>
        <p:spPr bwMode="auto">
          <a:xfrm>
            <a:off x="7236296" y="3651870"/>
            <a:ext cx="1296144" cy="504056"/>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defTabSz="954088"/>
            <a:r>
              <a:rPr lang="zh-CN" altLang="en-US" b="1" dirty="0" smtClean="0">
                <a:latin typeface="华文细黑" pitchFamily="2" charset="-122"/>
                <a:ea typeface="华文细黑" pitchFamily="2" charset="-122"/>
              </a:rPr>
              <a:t>用户洞察</a:t>
            </a:r>
          </a:p>
        </p:txBody>
      </p:sp>
      <p:sp>
        <p:nvSpPr>
          <p:cNvPr id="16" name="圆角矩形 15"/>
          <p:cNvSpPr/>
          <p:nvPr/>
        </p:nvSpPr>
        <p:spPr bwMode="auto">
          <a:xfrm>
            <a:off x="6228184" y="1491630"/>
            <a:ext cx="1296144"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defTabSz="954088"/>
            <a:r>
              <a:rPr lang="zh-CN" altLang="en-US" b="1" dirty="0" smtClean="0">
                <a:latin typeface="华文细黑" pitchFamily="2" charset="-122"/>
                <a:ea typeface="华文细黑" pitchFamily="2" charset="-122"/>
              </a:rPr>
              <a:t>与数据面关联分析</a:t>
            </a:r>
          </a:p>
        </p:txBody>
      </p:sp>
      <p:sp>
        <p:nvSpPr>
          <p:cNvPr id="17" name="圆角矩形 16"/>
          <p:cNvSpPr/>
          <p:nvPr/>
        </p:nvSpPr>
        <p:spPr bwMode="auto">
          <a:xfrm>
            <a:off x="7668344" y="1851672"/>
            <a:ext cx="1296144" cy="576064"/>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defTabSz="954088"/>
            <a:r>
              <a:rPr lang="zh-CN" altLang="en-US" b="1" dirty="0" smtClean="0">
                <a:latin typeface="华文细黑" pitchFamily="2" charset="-122"/>
                <a:ea typeface="华文细黑" pitchFamily="2" charset="-122"/>
              </a:rPr>
              <a:t>与信令面关联分析</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15</a:t>
            </a:fld>
            <a:endParaRPr lang="en-GB" altLang="zh-CN"/>
          </a:p>
        </p:txBody>
      </p:sp>
      <p:grpSp>
        <p:nvGrpSpPr>
          <p:cNvPr id="3" name="组合 22"/>
          <p:cNvGrpSpPr/>
          <p:nvPr/>
        </p:nvGrpSpPr>
        <p:grpSpPr>
          <a:xfrm>
            <a:off x="1403649" y="3507855"/>
            <a:ext cx="6163689" cy="1208672"/>
            <a:chOff x="1432647" y="1000655"/>
            <a:chExt cx="6163689" cy="1208671"/>
          </a:xfrm>
        </p:grpSpPr>
        <p:sp>
          <p:nvSpPr>
            <p:cNvPr id="24" name="AutoShape 3"/>
            <p:cNvSpPr>
              <a:spLocks noChangeArrowheads="1"/>
            </p:cNvSpPr>
            <p:nvPr/>
          </p:nvSpPr>
          <p:spPr bwMode="gray">
            <a:xfrm>
              <a:off x="1687639" y="1048118"/>
              <a:ext cx="5780106" cy="753853"/>
            </a:xfrm>
            <a:prstGeom prst="roundRect">
              <a:avLst>
                <a:gd name="adj" fmla="val 50000"/>
              </a:avLst>
            </a:prstGeom>
            <a:noFill/>
            <a:ln w="38100" algn="ctr">
              <a:solidFill>
                <a:srgbClr val="990000"/>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5" name="Group 4"/>
            <p:cNvGrpSpPr>
              <a:grpSpLocks/>
            </p:cNvGrpSpPr>
            <p:nvPr/>
          </p:nvGrpSpPr>
          <p:grpSpPr bwMode="auto">
            <a:xfrm>
              <a:off x="1432647" y="1000655"/>
              <a:ext cx="1011343" cy="797357"/>
              <a:chOff x="720" y="935"/>
              <a:chExt cx="959" cy="793"/>
            </a:xfrm>
            <a:effectLst>
              <a:outerShdw blurRad="76200" dir="13500000" sy="23000" kx="1200000" algn="br" rotWithShape="0">
                <a:prstClr val="black">
                  <a:alpha val="20000"/>
                </a:prstClr>
              </a:outerShdw>
            </a:effectLst>
          </p:grpSpPr>
          <p:sp>
            <p:nvSpPr>
              <p:cNvPr id="26" name="Oval 6"/>
              <p:cNvSpPr>
                <a:spLocks noChangeArrowheads="1"/>
              </p:cNvSpPr>
              <p:nvPr/>
            </p:nvSpPr>
            <p:spPr bwMode="gray">
              <a:xfrm rot="1758052">
                <a:off x="720" y="960"/>
                <a:ext cx="959" cy="768"/>
              </a:xfrm>
              <a:prstGeom prst="ellipse">
                <a:avLst/>
              </a:prstGeom>
              <a:solidFill>
                <a:srgbClr val="C00000"/>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8" name="Text Box 8"/>
            <p:cNvSpPr txBox="1">
              <a:spLocks noChangeArrowheads="1"/>
            </p:cNvSpPr>
            <p:nvPr/>
          </p:nvSpPr>
          <p:spPr bwMode="gray">
            <a:xfrm>
              <a:off x="2578115" y="1132109"/>
              <a:ext cx="5018221" cy="1077217"/>
            </a:xfrm>
            <a:prstGeom prst="rect">
              <a:avLst/>
            </a:prstGeom>
            <a:noFill/>
            <a:ln w="9525" algn="ctr">
              <a:noFill/>
              <a:miter lim="800000"/>
              <a:headEnd/>
              <a:tailEnd/>
            </a:ln>
          </p:spPr>
          <p:txBody>
            <a:bodyPr wrap="square">
              <a:spAutoFit/>
            </a:bodyPr>
            <a:lstStyle/>
            <a:p>
              <a:pPr lvl="0" eaLnBrk="0" hangingPunct="0"/>
              <a:r>
                <a:rPr lang="zh-CN" altLang="en-US" sz="3200" b="1" dirty="0" smtClean="0">
                  <a:solidFill>
                    <a:srgbClr val="000000"/>
                  </a:solidFill>
                  <a:latin typeface="微软雅黑" pitchFamily="34" charset="-122"/>
                  <a:ea typeface="微软雅黑" pitchFamily="34" charset="-122"/>
                </a:rPr>
                <a:t>平台关键技术</a:t>
              </a:r>
            </a:p>
            <a:p>
              <a:pPr lvl="0" eaLnBrk="0" hangingPunct="0"/>
              <a:endParaRPr lang="zh-CN" altLang="en-US" sz="3200" b="1" dirty="0">
                <a:solidFill>
                  <a:srgbClr val="000000"/>
                </a:solidFill>
                <a:latin typeface="微软雅黑" pitchFamily="34" charset="-122"/>
                <a:ea typeface="微软雅黑" pitchFamily="34" charset="-122"/>
              </a:endParaRPr>
            </a:p>
          </p:txBody>
        </p:sp>
        <p:sp>
          <p:nvSpPr>
            <p:cNvPr id="29" name="Text Box 9"/>
            <p:cNvSpPr txBox="1">
              <a:spLocks noChangeArrowheads="1"/>
            </p:cNvSpPr>
            <p:nvPr/>
          </p:nvSpPr>
          <p:spPr bwMode="gray">
            <a:xfrm>
              <a:off x="1680628" y="1132109"/>
              <a:ext cx="674825" cy="58477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solidFill>
                  <a:effectLst/>
                  <a:uLnTx/>
                  <a:uFillTx/>
                </a:rPr>
                <a:t>3.</a:t>
              </a:r>
              <a:endParaRPr kumimoji="0" lang="en-US" altLang="zh-CN" sz="3200" b="1" i="0" u="none" strike="noStrike" kern="0" cap="none" spc="0" normalizeH="0" baseline="0" noProof="0" dirty="0">
                <a:ln>
                  <a:noFill/>
                </a:ln>
                <a:solidFill>
                  <a:srgbClr val="FFFFFF"/>
                </a:solidFill>
                <a:effectLst/>
                <a:uLnTx/>
                <a:uFillTx/>
              </a:endParaRPr>
            </a:p>
          </p:txBody>
        </p:sp>
      </p:grpSp>
      <p:grpSp>
        <p:nvGrpSpPr>
          <p:cNvPr id="6" name="组合 21"/>
          <p:cNvGrpSpPr/>
          <p:nvPr/>
        </p:nvGrpSpPr>
        <p:grpSpPr>
          <a:xfrm>
            <a:off x="1403648" y="987576"/>
            <a:ext cx="6130997" cy="775541"/>
            <a:chOff x="1465339" y="2335777"/>
            <a:chExt cx="6130997" cy="775541"/>
          </a:xfrm>
        </p:grpSpPr>
        <p:sp>
          <p:nvSpPr>
            <p:cNvPr id="30" name="AutoShape 11"/>
            <p:cNvSpPr>
              <a:spLocks noChangeArrowheads="1"/>
            </p:cNvSpPr>
            <p:nvPr/>
          </p:nvSpPr>
          <p:spPr bwMode="gray">
            <a:xfrm>
              <a:off x="1687640" y="2402147"/>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7" name="Group 4"/>
            <p:cNvGrpSpPr>
              <a:grpSpLocks/>
            </p:cNvGrpSpPr>
            <p:nvPr/>
          </p:nvGrpSpPr>
          <p:grpSpPr bwMode="auto">
            <a:xfrm>
              <a:off x="1465339" y="2335777"/>
              <a:ext cx="978651" cy="771582"/>
              <a:chOff x="720" y="935"/>
              <a:chExt cx="959" cy="793"/>
            </a:xfrm>
            <a:effectLst>
              <a:outerShdw blurRad="76200" dir="13500000" sy="23000" kx="1200000" algn="br" rotWithShape="0">
                <a:prstClr val="black">
                  <a:alpha val="20000"/>
                </a:prstClr>
              </a:outerShdw>
            </a:effectLst>
          </p:grpSpPr>
          <p:sp>
            <p:nvSpPr>
              <p:cNvPr id="32"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4" name="Text Box 9"/>
            <p:cNvSpPr txBox="1">
              <a:spLocks noChangeArrowheads="1"/>
            </p:cNvSpPr>
            <p:nvPr/>
          </p:nvSpPr>
          <p:spPr bwMode="gray">
            <a:xfrm>
              <a:off x="1843653" y="2481486"/>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lumMod val="85000"/>
                    </a:srgbClr>
                  </a:solidFill>
                  <a:effectLst/>
                  <a:uLnTx/>
                  <a:uFillTx/>
                </a:rPr>
                <a:t>1.</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35" name="Text Box 8"/>
            <p:cNvSpPr txBox="1">
              <a:spLocks noChangeArrowheads="1"/>
            </p:cNvSpPr>
            <p:nvPr/>
          </p:nvSpPr>
          <p:spPr bwMode="gray">
            <a:xfrm>
              <a:off x="2578115" y="2481486"/>
              <a:ext cx="5018221" cy="553998"/>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3000" b="1" kern="0" dirty="0" smtClean="0">
                  <a:solidFill>
                    <a:srgbClr val="FFFFFF">
                      <a:lumMod val="65000"/>
                    </a:srgbClr>
                  </a:solidFill>
                  <a:latin typeface="微软雅黑" pitchFamily="34" charset="-122"/>
                  <a:ea typeface="微软雅黑" pitchFamily="34" charset="-122"/>
                </a:rPr>
                <a:t>电信大数据场景与关键技术</a:t>
              </a:r>
              <a:endParaRPr kumimoji="0" lang="zh-CN" altLang="en-US" sz="30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grpSp>
      <p:grpSp>
        <p:nvGrpSpPr>
          <p:cNvPr id="8" name="组合 24"/>
          <p:cNvGrpSpPr/>
          <p:nvPr/>
        </p:nvGrpSpPr>
        <p:grpSpPr>
          <a:xfrm>
            <a:off x="1403648" y="2283720"/>
            <a:ext cx="6130997" cy="775541"/>
            <a:chOff x="1403648" y="3507854"/>
            <a:chExt cx="6130997" cy="775541"/>
          </a:xfrm>
        </p:grpSpPr>
        <p:sp>
          <p:nvSpPr>
            <p:cNvPr id="36" name="AutoShape 11"/>
            <p:cNvSpPr>
              <a:spLocks noChangeArrowheads="1"/>
            </p:cNvSpPr>
            <p:nvPr/>
          </p:nvSpPr>
          <p:spPr bwMode="gray">
            <a:xfrm>
              <a:off x="1625949" y="3574224"/>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9" name="Group 4"/>
            <p:cNvGrpSpPr>
              <a:grpSpLocks/>
            </p:cNvGrpSpPr>
            <p:nvPr/>
          </p:nvGrpSpPr>
          <p:grpSpPr bwMode="auto">
            <a:xfrm>
              <a:off x="1403648" y="3507854"/>
              <a:ext cx="978651" cy="771582"/>
              <a:chOff x="720" y="935"/>
              <a:chExt cx="959" cy="793"/>
            </a:xfrm>
            <a:effectLst>
              <a:outerShdw blurRad="76200" dir="13500000" sy="23000" kx="1200000" algn="br" rotWithShape="0">
                <a:prstClr val="black">
                  <a:alpha val="20000"/>
                </a:prstClr>
              </a:outerShdw>
            </a:effectLst>
          </p:grpSpPr>
          <p:sp>
            <p:nvSpPr>
              <p:cNvPr id="38"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0" name="Text Box 9"/>
            <p:cNvSpPr txBox="1">
              <a:spLocks noChangeArrowheads="1"/>
            </p:cNvSpPr>
            <p:nvPr/>
          </p:nvSpPr>
          <p:spPr bwMode="gray">
            <a:xfrm>
              <a:off x="1781962" y="3653563"/>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lumMod val="85000"/>
                    </a:srgbClr>
                  </a:solidFill>
                  <a:effectLst/>
                  <a:uLnTx/>
                  <a:uFillTx/>
                </a:rPr>
                <a:t>2.</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41" name="Text Box 8"/>
            <p:cNvSpPr txBox="1">
              <a:spLocks noChangeArrowheads="1"/>
            </p:cNvSpPr>
            <p:nvPr/>
          </p:nvSpPr>
          <p:spPr bwMode="gray">
            <a:xfrm>
              <a:off x="2516424" y="3653563"/>
              <a:ext cx="5018221" cy="584775"/>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3200" b="1" kern="0" dirty="0" smtClean="0">
                  <a:solidFill>
                    <a:srgbClr val="FFFFFF">
                      <a:lumMod val="65000"/>
                    </a:srgbClr>
                  </a:solidFill>
                  <a:latin typeface="微软雅黑" pitchFamily="34" charset="-122"/>
                  <a:ea typeface="微软雅黑" pitchFamily="34" charset="-122"/>
                </a:rPr>
                <a:t>数字足迹案例</a:t>
              </a:r>
              <a:endParaRPr kumimoji="0" lang="zh-CN" altLang="en-US" sz="32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8" name="Picture 6" descr="http://t3.gstatic.com/images?q=tbn:ANd9GcR1mKw6BIbiGaCyFf3r-k2WY-3X68rP9_KlYHTcgDRA8x4w_vys1Q"/>
          <p:cNvPicPr>
            <a:picLocks noChangeAspect="1" noChangeArrowheads="1"/>
          </p:cNvPicPr>
          <p:nvPr/>
        </p:nvPicPr>
        <p:blipFill>
          <a:blip r:embed="rId3" cstate="print"/>
          <a:srcRect/>
          <a:stretch>
            <a:fillRect/>
          </a:stretch>
        </p:blipFill>
        <p:spPr bwMode="auto">
          <a:xfrm>
            <a:off x="2699792" y="1185469"/>
            <a:ext cx="936104" cy="594194"/>
          </a:xfrm>
          <a:prstGeom prst="rect">
            <a:avLst/>
          </a:prstGeom>
          <a:noFill/>
        </p:spPr>
      </p:pic>
      <p:sp>
        <p:nvSpPr>
          <p:cNvPr id="2" name="标题 1"/>
          <p:cNvSpPr>
            <a:spLocks noGrp="1"/>
          </p:cNvSpPr>
          <p:nvPr>
            <p:ph type="title"/>
          </p:nvPr>
        </p:nvSpPr>
        <p:spPr>
          <a:xfrm>
            <a:off x="585788" y="51471"/>
            <a:ext cx="8229600" cy="576064"/>
          </a:xfrm>
        </p:spPr>
        <p:txBody>
          <a:bodyPr/>
          <a:lstStyle/>
          <a:p>
            <a:r>
              <a:rPr lang="zh-CN" altLang="en-US" dirty="0" smtClean="0"/>
              <a:t>平台架构</a:t>
            </a:r>
            <a:r>
              <a:rPr lang="en-US" altLang="zh-CN" dirty="0" smtClean="0"/>
              <a:t>-</a:t>
            </a:r>
            <a:r>
              <a:rPr lang="zh-CN" altLang="en-US" dirty="0" smtClean="0"/>
              <a:t>顶层</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16</a:t>
            </a:fld>
            <a:endParaRPr lang="en-GB" altLang="zh-CN"/>
          </a:p>
        </p:txBody>
      </p:sp>
      <p:sp>
        <p:nvSpPr>
          <p:cNvPr id="5" name="圆角矩形 4"/>
          <p:cNvSpPr/>
          <p:nvPr/>
        </p:nvSpPr>
        <p:spPr bwMode="auto">
          <a:xfrm>
            <a:off x="1043608" y="3795888"/>
            <a:ext cx="417646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6" name="TextBox 5"/>
          <p:cNvSpPr txBox="1"/>
          <p:nvPr/>
        </p:nvSpPr>
        <p:spPr>
          <a:xfrm>
            <a:off x="1043608" y="3795888"/>
            <a:ext cx="1082348" cy="307777"/>
          </a:xfrm>
          <a:prstGeom prst="rect">
            <a:avLst/>
          </a:prstGeom>
          <a:noFill/>
        </p:spPr>
        <p:txBody>
          <a:bodyPr wrap="none" rtlCol="0">
            <a:spAutoFit/>
          </a:bodyPr>
          <a:lstStyle/>
          <a:p>
            <a:r>
              <a:rPr lang="zh-CN" altLang="en-US" sz="1400" b="1" dirty="0" smtClean="0"/>
              <a:t>通用服务器</a:t>
            </a:r>
            <a:endParaRPr lang="en-US" altLang="zh-CN" sz="1400" b="1" dirty="0" smtClean="0"/>
          </a:p>
        </p:txBody>
      </p:sp>
      <p:sp>
        <p:nvSpPr>
          <p:cNvPr id="7" name="TextBox 6"/>
          <p:cNvSpPr txBox="1"/>
          <p:nvPr/>
        </p:nvSpPr>
        <p:spPr>
          <a:xfrm>
            <a:off x="1907704" y="4155926"/>
            <a:ext cx="1601592" cy="369332"/>
          </a:xfrm>
          <a:prstGeom prst="rect">
            <a:avLst/>
          </a:prstGeom>
          <a:noFill/>
        </p:spPr>
        <p:txBody>
          <a:bodyPr wrap="none" rtlCol="0">
            <a:spAutoFit/>
          </a:bodyPr>
          <a:lstStyle/>
          <a:p>
            <a:r>
              <a:rPr lang="en-US" altLang="zh-CN" dirty="0" smtClean="0"/>
              <a:t>PC Server 2288</a:t>
            </a:r>
            <a:endParaRPr lang="zh-CN" altLang="en-US" dirty="0"/>
          </a:p>
        </p:txBody>
      </p:sp>
      <p:sp>
        <p:nvSpPr>
          <p:cNvPr id="15" name="圆角矩形 14"/>
          <p:cNvSpPr/>
          <p:nvPr/>
        </p:nvSpPr>
        <p:spPr bwMode="auto">
          <a:xfrm>
            <a:off x="2555776" y="1923678"/>
            <a:ext cx="129614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7" name="TextBox 16"/>
          <p:cNvSpPr txBox="1"/>
          <p:nvPr/>
        </p:nvSpPr>
        <p:spPr>
          <a:xfrm>
            <a:off x="2555780" y="1923680"/>
            <a:ext cx="902811" cy="307777"/>
          </a:xfrm>
          <a:prstGeom prst="rect">
            <a:avLst/>
          </a:prstGeom>
          <a:noFill/>
        </p:spPr>
        <p:txBody>
          <a:bodyPr wrap="none" rtlCol="0">
            <a:spAutoFit/>
          </a:bodyPr>
          <a:lstStyle/>
          <a:p>
            <a:r>
              <a:rPr lang="zh-CN" altLang="en-US" sz="1400" b="1" dirty="0" smtClean="0"/>
              <a:t>数据探索</a:t>
            </a:r>
            <a:endParaRPr lang="en-US" altLang="zh-CN" sz="1400" b="1" dirty="0" smtClean="0"/>
          </a:p>
        </p:txBody>
      </p:sp>
      <p:sp>
        <p:nvSpPr>
          <p:cNvPr id="18" name="圆角矩形 17"/>
          <p:cNvSpPr/>
          <p:nvPr/>
        </p:nvSpPr>
        <p:spPr bwMode="auto">
          <a:xfrm>
            <a:off x="3995936" y="1923678"/>
            <a:ext cx="1224136"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9" name="TextBox 18"/>
          <p:cNvSpPr txBox="1"/>
          <p:nvPr/>
        </p:nvSpPr>
        <p:spPr>
          <a:xfrm>
            <a:off x="3995940" y="1923680"/>
            <a:ext cx="902811" cy="307777"/>
          </a:xfrm>
          <a:prstGeom prst="rect">
            <a:avLst/>
          </a:prstGeom>
          <a:noFill/>
        </p:spPr>
        <p:txBody>
          <a:bodyPr wrap="none" rtlCol="0">
            <a:spAutoFit/>
          </a:bodyPr>
          <a:lstStyle/>
          <a:p>
            <a:r>
              <a:rPr lang="zh-CN" altLang="en-US" sz="1400" b="1" dirty="0" smtClean="0"/>
              <a:t>数据挖掘</a:t>
            </a:r>
            <a:endParaRPr lang="en-US" altLang="zh-CN" sz="1400" b="1" dirty="0" smtClean="0"/>
          </a:p>
        </p:txBody>
      </p:sp>
      <p:pic>
        <p:nvPicPr>
          <p:cNvPr id="21" name="Picture 3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283968" y="2211712"/>
            <a:ext cx="504056" cy="454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5" cstate="print"/>
          <a:srcRect/>
          <a:stretch>
            <a:fillRect/>
          </a:stretch>
        </p:blipFill>
        <p:spPr bwMode="auto">
          <a:xfrm>
            <a:off x="2699796" y="2283720"/>
            <a:ext cx="442259" cy="360040"/>
          </a:xfrm>
          <a:prstGeom prst="rect">
            <a:avLst/>
          </a:prstGeom>
          <a:noFill/>
          <a:ln w="9525">
            <a:noFill/>
            <a:miter lim="800000"/>
            <a:headEnd/>
            <a:tailEnd/>
          </a:ln>
        </p:spPr>
      </p:pic>
      <p:pic>
        <p:nvPicPr>
          <p:cNvPr id="299010" name="Picture 2"/>
          <p:cNvPicPr>
            <a:picLocks noChangeAspect="1" noChangeArrowheads="1"/>
          </p:cNvPicPr>
          <p:nvPr/>
        </p:nvPicPr>
        <p:blipFill>
          <a:blip r:embed="rId6" cstate="print"/>
          <a:srcRect/>
          <a:stretch>
            <a:fillRect/>
          </a:stretch>
        </p:blipFill>
        <p:spPr bwMode="auto">
          <a:xfrm>
            <a:off x="3275856" y="2211710"/>
            <a:ext cx="455488" cy="442566"/>
          </a:xfrm>
          <a:prstGeom prst="rect">
            <a:avLst/>
          </a:prstGeom>
          <a:noFill/>
          <a:ln w="9525">
            <a:noFill/>
            <a:miter lim="800000"/>
            <a:headEnd/>
            <a:tailEnd/>
          </a:ln>
        </p:spPr>
      </p:pic>
      <p:sp>
        <p:nvSpPr>
          <p:cNvPr id="23" name="圆角矩形 22"/>
          <p:cNvSpPr/>
          <p:nvPr/>
        </p:nvSpPr>
        <p:spPr bwMode="auto">
          <a:xfrm>
            <a:off x="1043608" y="987576"/>
            <a:ext cx="417646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24" name="TextBox 23"/>
          <p:cNvSpPr txBox="1"/>
          <p:nvPr/>
        </p:nvSpPr>
        <p:spPr>
          <a:xfrm>
            <a:off x="1043610" y="987576"/>
            <a:ext cx="723275" cy="307777"/>
          </a:xfrm>
          <a:prstGeom prst="rect">
            <a:avLst/>
          </a:prstGeom>
          <a:noFill/>
        </p:spPr>
        <p:txBody>
          <a:bodyPr wrap="none" rtlCol="0">
            <a:spAutoFit/>
          </a:bodyPr>
          <a:lstStyle/>
          <a:p>
            <a:r>
              <a:rPr lang="zh-CN" altLang="en-US" sz="1400" b="1" dirty="0" smtClean="0"/>
              <a:t>可视化</a:t>
            </a:r>
            <a:endParaRPr lang="en-US" altLang="zh-CN" sz="1400" b="1" dirty="0" smtClean="0"/>
          </a:p>
        </p:txBody>
      </p:sp>
      <p:sp>
        <p:nvSpPr>
          <p:cNvPr id="31" name="圆角矩形 30"/>
          <p:cNvSpPr/>
          <p:nvPr/>
        </p:nvSpPr>
        <p:spPr bwMode="auto">
          <a:xfrm>
            <a:off x="1043608" y="2859783"/>
            <a:ext cx="3024336"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pic>
        <p:nvPicPr>
          <p:cNvPr id="32" name="Picture 4" descr="http://upload.wikimedia.org/wikipedia/commons/e/ea/Spark-logo-192x100px.png"/>
          <p:cNvPicPr>
            <a:picLocks noChangeAspect="1" noChangeArrowheads="1"/>
          </p:cNvPicPr>
          <p:nvPr/>
        </p:nvPicPr>
        <p:blipFill>
          <a:blip r:embed="rId7" cstate="print"/>
          <a:srcRect/>
          <a:stretch>
            <a:fillRect/>
          </a:stretch>
        </p:blipFill>
        <p:spPr bwMode="auto">
          <a:xfrm>
            <a:off x="2987828" y="3075808"/>
            <a:ext cx="1013873" cy="528059"/>
          </a:xfrm>
          <a:prstGeom prst="rect">
            <a:avLst/>
          </a:prstGeom>
          <a:noFill/>
        </p:spPr>
      </p:pic>
      <p:pic>
        <p:nvPicPr>
          <p:cNvPr id="33" name="Picture 6" descr="http://www.datameer.com/images/technology/hadoop-pic1.png"/>
          <p:cNvPicPr>
            <a:picLocks noChangeAspect="1" noChangeArrowheads="1"/>
          </p:cNvPicPr>
          <p:nvPr/>
        </p:nvPicPr>
        <p:blipFill>
          <a:blip r:embed="rId8" cstate="print"/>
          <a:srcRect/>
          <a:stretch>
            <a:fillRect/>
          </a:stretch>
        </p:blipFill>
        <p:spPr bwMode="auto">
          <a:xfrm>
            <a:off x="1187624" y="3026653"/>
            <a:ext cx="1728192" cy="769235"/>
          </a:xfrm>
          <a:prstGeom prst="rect">
            <a:avLst/>
          </a:prstGeom>
          <a:noFill/>
        </p:spPr>
      </p:pic>
      <p:sp>
        <p:nvSpPr>
          <p:cNvPr id="34" name="TextBox 33"/>
          <p:cNvSpPr txBox="1"/>
          <p:nvPr/>
        </p:nvSpPr>
        <p:spPr>
          <a:xfrm>
            <a:off x="1043610" y="2859784"/>
            <a:ext cx="723275" cy="307777"/>
          </a:xfrm>
          <a:prstGeom prst="rect">
            <a:avLst/>
          </a:prstGeom>
          <a:noFill/>
        </p:spPr>
        <p:txBody>
          <a:bodyPr wrap="none" rtlCol="0">
            <a:spAutoFit/>
          </a:bodyPr>
          <a:lstStyle/>
          <a:p>
            <a:r>
              <a:rPr lang="zh-CN" altLang="en-US" sz="1400" b="1" dirty="0" smtClean="0"/>
              <a:t>批处理</a:t>
            </a:r>
            <a:endParaRPr lang="en-US" altLang="zh-CN" sz="1400" b="1" dirty="0" smtClean="0"/>
          </a:p>
        </p:txBody>
      </p:sp>
      <p:sp>
        <p:nvSpPr>
          <p:cNvPr id="35" name="圆角矩形 34"/>
          <p:cNvSpPr/>
          <p:nvPr/>
        </p:nvSpPr>
        <p:spPr bwMode="auto">
          <a:xfrm>
            <a:off x="4211960" y="2859783"/>
            <a:ext cx="1008112"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36" name="TextBox 35"/>
          <p:cNvSpPr txBox="1"/>
          <p:nvPr/>
        </p:nvSpPr>
        <p:spPr>
          <a:xfrm>
            <a:off x="4208769" y="2859784"/>
            <a:ext cx="723275" cy="307777"/>
          </a:xfrm>
          <a:prstGeom prst="rect">
            <a:avLst/>
          </a:prstGeom>
          <a:noFill/>
        </p:spPr>
        <p:txBody>
          <a:bodyPr wrap="none" rtlCol="0">
            <a:spAutoFit/>
          </a:bodyPr>
          <a:lstStyle/>
          <a:p>
            <a:r>
              <a:rPr lang="zh-CN" altLang="en-US" sz="1400" b="1" dirty="0" smtClean="0"/>
              <a:t>流计算</a:t>
            </a:r>
            <a:endParaRPr lang="en-US" altLang="zh-CN" sz="1400" b="1" dirty="0" smtClean="0"/>
          </a:p>
        </p:txBody>
      </p:sp>
      <p:pic>
        <p:nvPicPr>
          <p:cNvPr id="37" name="Picture 15" descr="http://t1.gstatic.com/images?q=tbn:ANd9GcSX5eWn-79qHqIyqRVtoUZ6uH5GCBRshIej8f7F9pCW9B1XKg_5"/>
          <p:cNvPicPr>
            <a:picLocks noChangeAspect="1" noChangeArrowheads="1"/>
          </p:cNvPicPr>
          <p:nvPr/>
        </p:nvPicPr>
        <p:blipFill>
          <a:blip r:embed="rId9" cstate="print"/>
          <a:srcRect/>
          <a:stretch>
            <a:fillRect/>
          </a:stretch>
        </p:blipFill>
        <p:spPr bwMode="auto">
          <a:xfrm>
            <a:off x="4355976" y="3147815"/>
            <a:ext cx="648072" cy="440109"/>
          </a:xfrm>
          <a:prstGeom prst="rect">
            <a:avLst/>
          </a:prstGeom>
          <a:noFill/>
        </p:spPr>
      </p:pic>
      <p:pic>
        <p:nvPicPr>
          <p:cNvPr id="38" name="Picture 2"/>
          <p:cNvPicPr>
            <a:picLocks noChangeAspect="1" noChangeArrowheads="1"/>
          </p:cNvPicPr>
          <p:nvPr/>
        </p:nvPicPr>
        <p:blipFill>
          <a:blip r:embed="rId10" cstate="print"/>
          <a:srcRect/>
          <a:stretch>
            <a:fillRect/>
          </a:stretch>
        </p:blipFill>
        <p:spPr bwMode="auto">
          <a:xfrm>
            <a:off x="3995936" y="1203600"/>
            <a:ext cx="613286" cy="451597"/>
          </a:xfrm>
          <a:prstGeom prst="rect">
            <a:avLst/>
          </a:prstGeom>
          <a:noFill/>
          <a:ln w="9525">
            <a:noFill/>
            <a:miter lim="800000"/>
            <a:headEnd/>
            <a:tailEnd/>
          </a:ln>
        </p:spPr>
      </p:pic>
      <p:pic>
        <p:nvPicPr>
          <p:cNvPr id="300034" name="Picture 2" descr="http://t1.gstatic.com/images?q=tbn:ANd9GcTy0sHfIGdyW7twUdfzF9rqExgCdJmcVJ6suFTKv1k5K75JrPNyDg"/>
          <p:cNvPicPr>
            <a:picLocks noChangeAspect="1" noChangeArrowheads="1"/>
          </p:cNvPicPr>
          <p:nvPr/>
        </p:nvPicPr>
        <p:blipFill>
          <a:blip r:embed="rId11" cstate="print"/>
          <a:srcRect/>
          <a:stretch>
            <a:fillRect/>
          </a:stretch>
        </p:blipFill>
        <p:spPr bwMode="auto">
          <a:xfrm>
            <a:off x="1835696" y="1131591"/>
            <a:ext cx="576064" cy="576064"/>
          </a:xfrm>
          <a:prstGeom prst="rect">
            <a:avLst/>
          </a:prstGeom>
          <a:noFill/>
        </p:spPr>
      </p:pic>
      <p:sp>
        <p:nvSpPr>
          <p:cNvPr id="42" name="圆角矩形 41"/>
          <p:cNvSpPr/>
          <p:nvPr/>
        </p:nvSpPr>
        <p:spPr bwMode="auto">
          <a:xfrm>
            <a:off x="1043608" y="1923678"/>
            <a:ext cx="1368152"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43" name="TextBox 42"/>
          <p:cNvSpPr txBox="1"/>
          <p:nvPr/>
        </p:nvSpPr>
        <p:spPr>
          <a:xfrm>
            <a:off x="1043610" y="1923680"/>
            <a:ext cx="723275" cy="307777"/>
          </a:xfrm>
          <a:prstGeom prst="rect">
            <a:avLst/>
          </a:prstGeom>
          <a:noFill/>
        </p:spPr>
        <p:txBody>
          <a:bodyPr wrap="none" rtlCol="0">
            <a:spAutoFit/>
          </a:bodyPr>
          <a:lstStyle/>
          <a:p>
            <a:r>
              <a:rPr lang="zh-CN" altLang="en-US" sz="1400" b="1" dirty="0" smtClean="0"/>
              <a:t>预处理</a:t>
            </a:r>
            <a:endParaRPr lang="en-US" altLang="zh-CN" sz="1400" b="1" dirty="0" smtClean="0"/>
          </a:p>
        </p:txBody>
      </p:sp>
      <p:pic>
        <p:nvPicPr>
          <p:cNvPr id="44" name="Picture 19" descr="https://encrypted-tbn0.gstatic.com/images?q=tbn:ANd9GcQYvwY8DbfDLfwUI_sJLp1_AdgGlVs9dYtdXUvI2vyjaIHycOImN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907705" y="2139704"/>
            <a:ext cx="606331" cy="493983"/>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4" descr="http://seshagiriprabhu.files.wordpress.com/2013/07/osm1.jpg"/>
          <p:cNvPicPr>
            <a:picLocks noChangeAspect="1" noChangeArrowheads="1"/>
          </p:cNvPicPr>
          <p:nvPr/>
        </p:nvPicPr>
        <p:blipFill>
          <a:blip r:embed="rId13" cstate="print"/>
          <a:srcRect/>
          <a:stretch>
            <a:fillRect/>
          </a:stretch>
        </p:blipFill>
        <p:spPr bwMode="auto">
          <a:xfrm>
            <a:off x="1072183" y="2283718"/>
            <a:ext cx="936104" cy="327636"/>
          </a:xfrm>
          <a:prstGeom prst="rect">
            <a:avLst/>
          </a:prstGeom>
          <a:noFill/>
        </p:spPr>
      </p:pic>
      <p:sp>
        <p:nvSpPr>
          <p:cNvPr id="39" name="TextBox 38"/>
          <p:cNvSpPr txBox="1"/>
          <p:nvPr/>
        </p:nvSpPr>
        <p:spPr>
          <a:xfrm>
            <a:off x="6012164" y="411512"/>
            <a:ext cx="2736305" cy="4216539"/>
          </a:xfrm>
          <a:prstGeom prst="rect">
            <a:avLst/>
          </a:prstGeom>
          <a:noFill/>
        </p:spPr>
        <p:txBody>
          <a:bodyPr wrap="square" rtlCol="0">
            <a:spAutoFit/>
          </a:bodyPr>
          <a:lstStyle/>
          <a:p>
            <a:r>
              <a:rPr lang="zh-CN" altLang="en-US" sz="1200" b="1" dirty="0" smtClean="0"/>
              <a:t>预处理</a:t>
            </a:r>
            <a:endParaRPr lang="en-US" altLang="zh-CN" sz="1200" b="1" dirty="0" smtClean="0"/>
          </a:p>
          <a:p>
            <a:pPr>
              <a:buFont typeface="Arial" pitchFamily="34" charset="0"/>
              <a:buChar char="•"/>
            </a:pPr>
            <a:r>
              <a:rPr lang="zh-CN" altLang="en-US" sz="1200" dirty="0" smtClean="0"/>
              <a:t>位置数据清洗</a:t>
            </a:r>
            <a:endParaRPr lang="en-US" altLang="zh-CN" sz="1200" dirty="0" smtClean="0"/>
          </a:p>
          <a:p>
            <a:pPr>
              <a:buFont typeface="Arial" pitchFamily="34" charset="0"/>
              <a:buChar char="•"/>
            </a:pPr>
            <a:r>
              <a:rPr lang="zh-CN" altLang="en-US" sz="1200" dirty="0" smtClean="0"/>
              <a:t>地图数据集成</a:t>
            </a:r>
            <a:endParaRPr lang="en-US" altLang="zh-CN" sz="1200" dirty="0" smtClean="0"/>
          </a:p>
          <a:p>
            <a:pPr>
              <a:buFont typeface="Arial" pitchFamily="34" charset="0"/>
              <a:buChar char="•"/>
            </a:pPr>
            <a:r>
              <a:rPr lang="zh-CN" altLang="en-US" sz="1200" dirty="0" smtClean="0"/>
              <a:t>特征提取</a:t>
            </a:r>
            <a:endParaRPr lang="en-US" altLang="zh-CN" sz="1200" dirty="0" smtClean="0"/>
          </a:p>
          <a:p>
            <a:pPr>
              <a:buFont typeface="Arial" pitchFamily="34" charset="0"/>
              <a:buChar char="•"/>
            </a:pPr>
            <a:r>
              <a:rPr lang="zh-CN" altLang="en-US" sz="1200" dirty="0" smtClean="0"/>
              <a:t>数据选择</a:t>
            </a:r>
            <a:endParaRPr lang="en-US" altLang="zh-CN" sz="1200" dirty="0" smtClean="0"/>
          </a:p>
          <a:p>
            <a:pPr>
              <a:buFont typeface="Arial" pitchFamily="34" charset="0"/>
              <a:buChar char="•"/>
            </a:pPr>
            <a:endParaRPr lang="en-US" altLang="zh-CN" sz="1200" dirty="0" smtClean="0"/>
          </a:p>
          <a:p>
            <a:r>
              <a:rPr lang="zh-CN" altLang="en-US" sz="1200" b="1" dirty="0" smtClean="0"/>
              <a:t>数据探索</a:t>
            </a:r>
            <a:endParaRPr lang="en-US" altLang="zh-CN" sz="1200" b="1" dirty="0" smtClean="0"/>
          </a:p>
          <a:p>
            <a:pPr>
              <a:buFont typeface="Arial" pitchFamily="34" charset="0"/>
              <a:buChar char="•"/>
            </a:pPr>
            <a:r>
              <a:rPr lang="en-US" altLang="zh-CN" sz="1200" dirty="0" err="1" smtClean="0"/>
              <a:t>SparkSQL</a:t>
            </a:r>
            <a:r>
              <a:rPr lang="zh-CN" altLang="en-US" sz="1200" dirty="0" smtClean="0"/>
              <a:t>统计分析</a:t>
            </a:r>
            <a:endParaRPr lang="en-US" altLang="zh-CN" sz="1200" dirty="0" smtClean="0"/>
          </a:p>
          <a:p>
            <a:pPr>
              <a:buFont typeface="Arial" pitchFamily="34" charset="0"/>
              <a:buChar char="•"/>
            </a:pPr>
            <a:r>
              <a:rPr lang="en-US" altLang="zh-CN" sz="1200" dirty="0" smtClean="0"/>
              <a:t>OLAP</a:t>
            </a:r>
            <a:r>
              <a:rPr lang="zh-CN" altLang="en-US" sz="1200" dirty="0" smtClean="0"/>
              <a:t>时空查询、行为分析</a:t>
            </a:r>
            <a:endParaRPr lang="en-US" altLang="zh-CN" sz="1200" dirty="0" smtClean="0"/>
          </a:p>
          <a:p>
            <a:pPr>
              <a:buFont typeface="Arial" pitchFamily="34" charset="0"/>
              <a:buChar char="•"/>
            </a:pPr>
            <a:endParaRPr lang="en-US" altLang="zh-CN" sz="1200" dirty="0" smtClean="0"/>
          </a:p>
          <a:p>
            <a:r>
              <a:rPr lang="zh-CN" altLang="en-US" sz="1200" b="1" dirty="0" smtClean="0"/>
              <a:t>数据挖掘</a:t>
            </a:r>
            <a:endParaRPr lang="en-US" altLang="zh-CN" sz="1200" b="1" dirty="0" smtClean="0"/>
          </a:p>
          <a:p>
            <a:pPr>
              <a:buFont typeface="Arial" pitchFamily="34" charset="0"/>
              <a:buChar char="•"/>
            </a:pPr>
            <a:r>
              <a:rPr lang="zh-CN" altLang="en-US" sz="1200" dirty="0" smtClean="0"/>
              <a:t>道路匹配</a:t>
            </a:r>
            <a:endParaRPr lang="en-US" altLang="zh-CN" sz="1200" dirty="0" smtClean="0"/>
          </a:p>
          <a:p>
            <a:pPr>
              <a:buFont typeface="Arial" pitchFamily="34" charset="0"/>
              <a:buChar char="•"/>
            </a:pPr>
            <a:r>
              <a:rPr lang="zh-CN" altLang="en-US" sz="1200" dirty="0" smtClean="0"/>
              <a:t>轨迹聚类</a:t>
            </a:r>
            <a:endParaRPr lang="en-US" altLang="zh-CN" sz="1200" dirty="0" smtClean="0"/>
          </a:p>
          <a:p>
            <a:pPr>
              <a:buFont typeface="Arial" pitchFamily="34" charset="0"/>
              <a:buChar char="•"/>
            </a:pPr>
            <a:r>
              <a:rPr lang="zh-CN" altLang="en-US" sz="1200" dirty="0" smtClean="0"/>
              <a:t>频繁轨迹挖掘</a:t>
            </a:r>
            <a:endParaRPr lang="en-US" altLang="zh-CN" sz="1200" dirty="0" smtClean="0"/>
          </a:p>
          <a:p>
            <a:pPr>
              <a:buFont typeface="Arial" pitchFamily="34" charset="0"/>
              <a:buChar char="•"/>
            </a:pPr>
            <a:endParaRPr lang="en-US" altLang="zh-CN" sz="1200" dirty="0" smtClean="0"/>
          </a:p>
          <a:p>
            <a:r>
              <a:rPr lang="zh-CN" altLang="en-US" sz="1200" b="1" dirty="0" smtClean="0"/>
              <a:t>可视化</a:t>
            </a:r>
            <a:endParaRPr lang="en-US" altLang="zh-CN" sz="1200" b="1" dirty="0" smtClean="0"/>
          </a:p>
          <a:p>
            <a:pPr>
              <a:buFont typeface="Arial" pitchFamily="34" charset="0"/>
              <a:buChar char="•"/>
            </a:pPr>
            <a:r>
              <a:rPr lang="en-US" altLang="zh-CN" sz="1200" dirty="0" smtClean="0"/>
              <a:t>Google/</a:t>
            </a:r>
            <a:r>
              <a:rPr lang="en-US" altLang="zh-CN" sz="1200" dirty="0" err="1" smtClean="0"/>
              <a:t>Baidu</a:t>
            </a:r>
            <a:r>
              <a:rPr lang="zh-CN" altLang="en-US" sz="1200" dirty="0" smtClean="0"/>
              <a:t>地图</a:t>
            </a:r>
            <a:endParaRPr lang="en-US" altLang="zh-CN" sz="1200" dirty="0" smtClean="0"/>
          </a:p>
          <a:p>
            <a:pPr>
              <a:buFont typeface="Arial" pitchFamily="34" charset="0"/>
              <a:buChar char="•"/>
            </a:pPr>
            <a:r>
              <a:rPr lang="zh-CN" altLang="en-US" sz="1200" dirty="0" smtClean="0"/>
              <a:t>报表</a:t>
            </a:r>
            <a:endParaRPr lang="en-US" altLang="zh-CN" sz="1200" dirty="0" smtClean="0"/>
          </a:p>
          <a:p>
            <a:pPr>
              <a:buFont typeface="Arial" pitchFamily="34" charset="0"/>
              <a:buChar char="•"/>
            </a:pPr>
            <a:r>
              <a:rPr lang="en-US" altLang="zh-CN" sz="1200" dirty="0" err="1" smtClean="0"/>
              <a:t>echarts</a:t>
            </a:r>
            <a:endParaRPr lang="en-US" altLang="zh-CN" sz="1200" dirty="0" smtClean="0"/>
          </a:p>
          <a:p>
            <a:endParaRPr lang="en-US" altLang="zh-CN" sz="1200" b="1" dirty="0" smtClean="0"/>
          </a:p>
          <a:p>
            <a:r>
              <a:rPr lang="zh-CN" altLang="en-US" sz="1200" b="1" dirty="0" smtClean="0"/>
              <a:t>“茶壶里的饺子”</a:t>
            </a:r>
            <a:endParaRPr lang="en-US" altLang="zh-CN" sz="1200" b="1" dirty="0" smtClean="0"/>
          </a:p>
          <a:p>
            <a:pPr>
              <a:buFont typeface="Arial" pitchFamily="34" charset="0"/>
              <a:buChar char="•"/>
            </a:pPr>
            <a:endParaRPr lang="zh-CN" altLang="en-US" sz="1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17</a:t>
            </a:fld>
            <a:endParaRPr lang="en-GB" altLang="zh-CN"/>
          </a:p>
        </p:txBody>
      </p:sp>
      <p:sp>
        <p:nvSpPr>
          <p:cNvPr id="6" name="标题 1"/>
          <p:cNvSpPr>
            <a:spLocks noGrp="1"/>
          </p:cNvSpPr>
          <p:nvPr>
            <p:ph type="title"/>
          </p:nvPr>
        </p:nvSpPr>
        <p:spPr>
          <a:xfrm>
            <a:off x="585788" y="51471"/>
            <a:ext cx="8229600" cy="576064"/>
          </a:xfrm>
        </p:spPr>
        <p:txBody>
          <a:bodyPr/>
          <a:lstStyle/>
          <a:p>
            <a:r>
              <a:rPr lang="zh-CN" altLang="en-US" dirty="0" smtClean="0"/>
              <a:t>平台架构</a:t>
            </a:r>
            <a:r>
              <a:rPr lang="en-US" altLang="zh-CN" dirty="0" smtClean="0"/>
              <a:t>-</a:t>
            </a:r>
            <a:r>
              <a:rPr lang="zh-CN" altLang="en-US" dirty="0" smtClean="0"/>
              <a:t>细化</a:t>
            </a:r>
            <a:endParaRPr lang="zh-CN" altLang="en-US" dirty="0"/>
          </a:p>
        </p:txBody>
      </p:sp>
      <p:pic>
        <p:nvPicPr>
          <p:cNvPr id="232960" name="Picture 512"/>
          <p:cNvPicPr>
            <a:picLocks noChangeAspect="1" noChangeArrowheads="1"/>
          </p:cNvPicPr>
          <p:nvPr/>
        </p:nvPicPr>
        <p:blipFill>
          <a:blip r:embed="rId3" cstate="print"/>
          <a:srcRect/>
          <a:stretch>
            <a:fillRect/>
          </a:stretch>
        </p:blipFill>
        <p:spPr bwMode="auto">
          <a:xfrm>
            <a:off x="289396" y="734673"/>
            <a:ext cx="8603084" cy="38533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8" name="Picture 6" descr="http://t3.gstatic.com/images?q=tbn:ANd9GcR1mKw6BIbiGaCyFf3r-k2WY-3X68rP9_KlYHTcgDRA8x4w_vys1Q"/>
          <p:cNvPicPr>
            <a:picLocks noChangeAspect="1" noChangeArrowheads="1"/>
          </p:cNvPicPr>
          <p:nvPr/>
        </p:nvPicPr>
        <p:blipFill>
          <a:blip r:embed="rId2" cstate="print"/>
          <a:srcRect/>
          <a:stretch>
            <a:fillRect/>
          </a:stretch>
        </p:blipFill>
        <p:spPr bwMode="auto">
          <a:xfrm>
            <a:off x="2699792" y="1185469"/>
            <a:ext cx="936104" cy="594194"/>
          </a:xfrm>
          <a:prstGeom prst="rect">
            <a:avLst/>
          </a:prstGeom>
          <a:noFill/>
        </p:spPr>
      </p:pic>
      <p:sp>
        <p:nvSpPr>
          <p:cNvPr id="2" name="标题 1"/>
          <p:cNvSpPr>
            <a:spLocks noGrp="1"/>
          </p:cNvSpPr>
          <p:nvPr>
            <p:ph type="title"/>
          </p:nvPr>
        </p:nvSpPr>
        <p:spPr>
          <a:xfrm>
            <a:off x="585788" y="195486"/>
            <a:ext cx="8229600" cy="576064"/>
          </a:xfrm>
        </p:spPr>
        <p:txBody>
          <a:bodyPr/>
          <a:lstStyle/>
          <a:p>
            <a:r>
              <a:rPr lang="zh-CN" altLang="en-US" dirty="0" smtClean="0"/>
              <a:t>平台核心能力</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18</a:t>
            </a:fld>
            <a:endParaRPr lang="en-GB" altLang="zh-CN"/>
          </a:p>
        </p:txBody>
      </p:sp>
      <p:sp>
        <p:nvSpPr>
          <p:cNvPr id="5" name="圆角矩形 4"/>
          <p:cNvSpPr/>
          <p:nvPr/>
        </p:nvSpPr>
        <p:spPr bwMode="auto">
          <a:xfrm>
            <a:off x="1043608" y="3795888"/>
            <a:ext cx="417646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6" name="TextBox 5"/>
          <p:cNvSpPr txBox="1"/>
          <p:nvPr/>
        </p:nvSpPr>
        <p:spPr>
          <a:xfrm>
            <a:off x="1043608" y="3795886"/>
            <a:ext cx="1082348" cy="523220"/>
          </a:xfrm>
          <a:prstGeom prst="rect">
            <a:avLst/>
          </a:prstGeom>
          <a:noFill/>
        </p:spPr>
        <p:txBody>
          <a:bodyPr wrap="none" rtlCol="0">
            <a:spAutoFit/>
          </a:bodyPr>
          <a:lstStyle/>
          <a:p>
            <a:r>
              <a:rPr lang="zh-CN" altLang="en-US" sz="1400" b="1" dirty="0" smtClean="0"/>
              <a:t>通用服务器</a:t>
            </a:r>
            <a:endParaRPr lang="en-US" altLang="zh-CN" sz="1400" b="1" dirty="0" smtClean="0"/>
          </a:p>
          <a:p>
            <a:endParaRPr lang="en-US" altLang="zh-CN" sz="1400" b="1" dirty="0" smtClean="0"/>
          </a:p>
        </p:txBody>
      </p:sp>
      <p:sp>
        <p:nvSpPr>
          <p:cNvPr id="7" name="TextBox 6"/>
          <p:cNvSpPr txBox="1"/>
          <p:nvPr/>
        </p:nvSpPr>
        <p:spPr>
          <a:xfrm>
            <a:off x="1907704" y="4155926"/>
            <a:ext cx="1601592" cy="369332"/>
          </a:xfrm>
          <a:prstGeom prst="rect">
            <a:avLst/>
          </a:prstGeom>
          <a:noFill/>
        </p:spPr>
        <p:txBody>
          <a:bodyPr wrap="none" rtlCol="0">
            <a:spAutoFit/>
          </a:bodyPr>
          <a:lstStyle/>
          <a:p>
            <a:r>
              <a:rPr lang="en-US" altLang="zh-CN" dirty="0" smtClean="0"/>
              <a:t>PC Server 2288</a:t>
            </a:r>
            <a:endParaRPr lang="zh-CN" altLang="en-US" dirty="0"/>
          </a:p>
        </p:txBody>
      </p:sp>
      <p:sp>
        <p:nvSpPr>
          <p:cNvPr id="15" name="圆角矩形 14"/>
          <p:cNvSpPr/>
          <p:nvPr/>
        </p:nvSpPr>
        <p:spPr bwMode="auto">
          <a:xfrm>
            <a:off x="2555776" y="1923678"/>
            <a:ext cx="129614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7" name="TextBox 16"/>
          <p:cNvSpPr txBox="1"/>
          <p:nvPr/>
        </p:nvSpPr>
        <p:spPr>
          <a:xfrm>
            <a:off x="2555780" y="1923680"/>
            <a:ext cx="902811" cy="307777"/>
          </a:xfrm>
          <a:prstGeom prst="rect">
            <a:avLst/>
          </a:prstGeom>
          <a:noFill/>
        </p:spPr>
        <p:txBody>
          <a:bodyPr wrap="none" rtlCol="0">
            <a:spAutoFit/>
          </a:bodyPr>
          <a:lstStyle/>
          <a:p>
            <a:r>
              <a:rPr lang="zh-CN" altLang="en-US" sz="1400" b="1" dirty="0" smtClean="0"/>
              <a:t>数据探索</a:t>
            </a:r>
            <a:endParaRPr lang="en-US" altLang="zh-CN" sz="1400" b="1" dirty="0" smtClean="0"/>
          </a:p>
        </p:txBody>
      </p:sp>
      <p:sp>
        <p:nvSpPr>
          <p:cNvPr id="18" name="圆角矩形 17"/>
          <p:cNvSpPr/>
          <p:nvPr/>
        </p:nvSpPr>
        <p:spPr bwMode="auto">
          <a:xfrm>
            <a:off x="3995936" y="1923678"/>
            <a:ext cx="1224136"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9" name="TextBox 18"/>
          <p:cNvSpPr txBox="1"/>
          <p:nvPr/>
        </p:nvSpPr>
        <p:spPr>
          <a:xfrm>
            <a:off x="3995940" y="1923680"/>
            <a:ext cx="902811" cy="307777"/>
          </a:xfrm>
          <a:prstGeom prst="rect">
            <a:avLst/>
          </a:prstGeom>
          <a:noFill/>
        </p:spPr>
        <p:txBody>
          <a:bodyPr wrap="none" rtlCol="0">
            <a:spAutoFit/>
          </a:bodyPr>
          <a:lstStyle/>
          <a:p>
            <a:r>
              <a:rPr lang="zh-CN" altLang="en-US" sz="1400" b="1" dirty="0" smtClean="0"/>
              <a:t>数据挖掘</a:t>
            </a:r>
            <a:endParaRPr lang="en-US" altLang="zh-CN" sz="1400" b="1" dirty="0" smtClean="0"/>
          </a:p>
        </p:txBody>
      </p:sp>
      <p:pic>
        <p:nvPicPr>
          <p:cNvPr id="21" name="Picture 3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283968" y="2211712"/>
            <a:ext cx="504056" cy="454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4" cstate="print"/>
          <a:srcRect/>
          <a:stretch>
            <a:fillRect/>
          </a:stretch>
        </p:blipFill>
        <p:spPr bwMode="auto">
          <a:xfrm>
            <a:off x="2699796" y="2283720"/>
            <a:ext cx="442259" cy="360040"/>
          </a:xfrm>
          <a:prstGeom prst="rect">
            <a:avLst/>
          </a:prstGeom>
          <a:noFill/>
          <a:ln w="9525">
            <a:noFill/>
            <a:miter lim="800000"/>
            <a:headEnd/>
            <a:tailEnd/>
          </a:ln>
        </p:spPr>
      </p:pic>
      <p:pic>
        <p:nvPicPr>
          <p:cNvPr id="299010" name="Picture 2"/>
          <p:cNvPicPr>
            <a:picLocks noChangeAspect="1" noChangeArrowheads="1"/>
          </p:cNvPicPr>
          <p:nvPr/>
        </p:nvPicPr>
        <p:blipFill>
          <a:blip r:embed="rId5" cstate="print"/>
          <a:srcRect/>
          <a:stretch>
            <a:fillRect/>
          </a:stretch>
        </p:blipFill>
        <p:spPr bwMode="auto">
          <a:xfrm>
            <a:off x="3275856" y="2211710"/>
            <a:ext cx="455488" cy="442566"/>
          </a:xfrm>
          <a:prstGeom prst="rect">
            <a:avLst/>
          </a:prstGeom>
          <a:noFill/>
          <a:ln w="9525">
            <a:noFill/>
            <a:miter lim="800000"/>
            <a:headEnd/>
            <a:tailEnd/>
          </a:ln>
        </p:spPr>
      </p:pic>
      <p:sp>
        <p:nvSpPr>
          <p:cNvPr id="23" name="圆角矩形 22"/>
          <p:cNvSpPr/>
          <p:nvPr/>
        </p:nvSpPr>
        <p:spPr bwMode="auto">
          <a:xfrm>
            <a:off x="1043608" y="987576"/>
            <a:ext cx="4176464"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24" name="TextBox 23"/>
          <p:cNvSpPr txBox="1"/>
          <p:nvPr/>
        </p:nvSpPr>
        <p:spPr>
          <a:xfrm>
            <a:off x="1043610" y="987576"/>
            <a:ext cx="723275" cy="307777"/>
          </a:xfrm>
          <a:prstGeom prst="rect">
            <a:avLst/>
          </a:prstGeom>
          <a:noFill/>
        </p:spPr>
        <p:txBody>
          <a:bodyPr wrap="none" rtlCol="0">
            <a:spAutoFit/>
          </a:bodyPr>
          <a:lstStyle/>
          <a:p>
            <a:r>
              <a:rPr lang="zh-CN" altLang="en-US" sz="1400" b="1" dirty="0" smtClean="0"/>
              <a:t>可视化</a:t>
            </a:r>
            <a:endParaRPr lang="en-US" altLang="zh-CN" sz="1400" b="1" dirty="0" smtClean="0"/>
          </a:p>
        </p:txBody>
      </p:sp>
      <p:sp>
        <p:nvSpPr>
          <p:cNvPr id="31" name="圆角矩形 30"/>
          <p:cNvSpPr/>
          <p:nvPr/>
        </p:nvSpPr>
        <p:spPr bwMode="auto">
          <a:xfrm>
            <a:off x="1043608" y="2859783"/>
            <a:ext cx="3024336"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pic>
        <p:nvPicPr>
          <p:cNvPr id="32" name="Picture 4" descr="http://upload.wikimedia.org/wikipedia/commons/e/ea/Spark-logo-192x100px.png"/>
          <p:cNvPicPr>
            <a:picLocks noChangeAspect="1" noChangeArrowheads="1"/>
          </p:cNvPicPr>
          <p:nvPr/>
        </p:nvPicPr>
        <p:blipFill>
          <a:blip r:embed="rId6" cstate="print"/>
          <a:srcRect/>
          <a:stretch>
            <a:fillRect/>
          </a:stretch>
        </p:blipFill>
        <p:spPr bwMode="auto">
          <a:xfrm>
            <a:off x="2987828" y="3075808"/>
            <a:ext cx="1013873" cy="528059"/>
          </a:xfrm>
          <a:prstGeom prst="rect">
            <a:avLst/>
          </a:prstGeom>
          <a:noFill/>
        </p:spPr>
      </p:pic>
      <p:pic>
        <p:nvPicPr>
          <p:cNvPr id="33" name="Picture 6" descr="http://www.datameer.com/images/technology/hadoop-pic1.png"/>
          <p:cNvPicPr>
            <a:picLocks noChangeAspect="1" noChangeArrowheads="1"/>
          </p:cNvPicPr>
          <p:nvPr/>
        </p:nvPicPr>
        <p:blipFill>
          <a:blip r:embed="rId7" cstate="print"/>
          <a:srcRect/>
          <a:stretch>
            <a:fillRect/>
          </a:stretch>
        </p:blipFill>
        <p:spPr bwMode="auto">
          <a:xfrm>
            <a:off x="1187624" y="3026653"/>
            <a:ext cx="1728192" cy="769235"/>
          </a:xfrm>
          <a:prstGeom prst="rect">
            <a:avLst/>
          </a:prstGeom>
          <a:noFill/>
        </p:spPr>
      </p:pic>
      <p:sp>
        <p:nvSpPr>
          <p:cNvPr id="34" name="TextBox 33"/>
          <p:cNvSpPr txBox="1"/>
          <p:nvPr/>
        </p:nvSpPr>
        <p:spPr>
          <a:xfrm>
            <a:off x="1043610" y="2859784"/>
            <a:ext cx="723275" cy="307777"/>
          </a:xfrm>
          <a:prstGeom prst="rect">
            <a:avLst/>
          </a:prstGeom>
          <a:noFill/>
        </p:spPr>
        <p:txBody>
          <a:bodyPr wrap="none" rtlCol="0">
            <a:spAutoFit/>
          </a:bodyPr>
          <a:lstStyle/>
          <a:p>
            <a:r>
              <a:rPr lang="zh-CN" altLang="en-US" sz="1400" b="1" dirty="0" smtClean="0"/>
              <a:t>批处理</a:t>
            </a:r>
            <a:endParaRPr lang="en-US" altLang="zh-CN" sz="1400" b="1" dirty="0" smtClean="0"/>
          </a:p>
        </p:txBody>
      </p:sp>
      <p:sp>
        <p:nvSpPr>
          <p:cNvPr id="35" name="圆角矩形 34"/>
          <p:cNvSpPr/>
          <p:nvPr/>
        </p:nvSpPr>
        <p:spPr bwMode="auto">
          <a:xfrm>
            <a:off x="4211960" y="2859783"/>
            <a:ext cx="1008112"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36" name="TextBox 35"/>
          <p:cNvSpPr txBox="1"/>
          <p:nvPr/>
        </p:nvSpPr>
        <p:spPr>
          <a:xfrm>
            <a:off x="4208769" y="2859784"/>
            <a:ext cx="723275" cy="307777"/>
          </a:xfrm>
          <a:prstGeom prst="rect">
            <a:avLst/>
          </a:prstGeom>
          <a:noFill/>
        </p:spPr>
        <p:txBody>
          <a:bodyPr wrap="none" rtlCol="0">
            <a:spAutoFit/>
          </a:bodyPr>
          <a:lstStyle/>
          <a:p>
            <a:r>
              <a:rPr lang="zh-CN" altLang="en-US" sz="1400" b="1" dirty="0" smtClean="0"/>
              <a:t>流计算</a:t>
            </a:r>
            <a:endParaRPr lang="en-US" altLang="zh-CN" sz="1400" b="1" dirty="0" smtClean="0"/>
          </a:p>
        </p:txBody>
      </p:sp>
      <p:pic>
        <p:nvPicPr>
          <p:cNvPr id="37" name="Picture 15" descr="http://t1.gstatic.com/images?q=tbn:ANd9GcSX5eWn-79qHqIyqRVtoUZ6uH5GCBRshIej8f7F9pCW9B1XKg_5"/>
          <p:cNvPicPr>
            <a:picLocks noChangeAspect="1" noChangeArrowheads="1"/>
          </p:cNvPicPr>
          <p:nvPr/>
        </p:nvPicPr>
        <p:blipFill>
          <a:blip r:embed="rId8" cstate="print"/>
          <a:srcRect/>
          <a:stretch>
            <a:fillRect/>
          </a:stretch>
        </p:blipFill>
        <p:spPr bwMode="auto">
          <a:xfrm>
            <a:off x="4355976" y="3147815"/>
            <a:ext cx="648072" cy="440109"/>
          </a:xfrm>
          <a:prstGeom prst="rect">
            <a:avLst/>
          </a:prstGeom>
          <a:noFill/>
        </p:spPr>
      </p:pic>
      <p:pic>
        <p:nvPicPr>
          <p:cNvPr id="38" name="Picture 2"/>
          <p:cNvPicPr>
            <a:picLocks noChangeAspect="1" noChangeArrowheads="1"/>
          </p:cNvPicPr>
          <p:nvPr/>
        </p:nvPicPr>
        <p:blipFill>
          <a:blip r:embed="rId9" cstate="print"/>
          <a:srcRect/>
          <a:stretch>
            <a:fillRect/>
          </a:stretch>
        </p:blipFill>
        <p:spPr bwMode="auto">
          <a:xfrm>
            <a:off x="3995936" y="1203600"/>
            <a:ext cx="613286" cy="451597"/>
          </a:xfrm>
          <a:prstGeom prst="rect">
            <a:avLst/>
          </a:prstGeom>
          <a:noFill/>
          <a:ln w="9525">
            <a:noFill/>
            <a:miter lim="800000"/>
            <a:headEnd/>
            <a:tailEnd/>
          </a:ln>
        </p:spPr>
      </p:pic>
      <p:pic>
        <p:nvPicPr>
          <p:cNvPr id="300034" name="Picture 2" descr="http://t1.gstatic.com/images?q=tbn:ANd9GcTy0sHfIGdyW7twUdfzF9rqExgCdJmcVJ6suFTKv1k5K75JrPNyDg"/>
          <p:cNvPicPr>
            <a:picLocks noChangeAspect="1" noChangeArrowheads="1"/>
          </p:cNvPicPr>
          <p:nvPr/>
        </p:nvPicPr>
        <p:blipFill>
          <a:blip r:embed="rId10" cstate="print"/>
          <a:srcRect/>
          <a:stretch>
            <a:fillRect/>
          </a:stretch>
        </p:blipFill>
        <p:spPr bwMode="auto">
          <a:xfrm>
            <a:off x="1835696" y="1131591"/>
            <a:ext cx="576064" cy="576064"/>
          </a:xfrm>
          <a:prstGeom prst="rect">
            <a:avLst/>
          </a:prstGeom>
          <a:noFill/>
        </p:spPr>
      </p:pic>
      <p:sp>
        <p:nvSpPr>
          <p:cNvPr id="42" name="圆角矩形 41"/>
          <p:cNvSpPr/>
          <p:nvPr/>
        </p:nvSpPr>
        <p:spPr bwMode="auto">
          <a:xfrm>
            <a:off x="1043608" y="1923678"/>
            <a:ext cx="1368152" cy="792088"/>
          </a:xfrm>
          <a:prstGeom prst="roundRect">
            <a:avLst/>
          </a:prstGeom>
          <a:noFill/>
          <a:ln w="38100" cap="flat" cmpd="sng" algn="ctr">
            <a:solidFill>
              <a:schemeClr val="bg1">
                <a:lumMod val="65000"/>
              </a:schemeClr>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43" name="TextBox 42"/>
          <p:cNvSpPr txBox="1"/>
          <p:nvPr/>
        </p:nvSpPr>
        <p:spPr>
          <a:xfrm>
            <a:off x="1043610" y="1923680"/>
            <a:ext cx="723275" cy="307777"/>
          </a:xfrm>
          <a:prstGeom prst="rect">
            <a:avLst/>
          </a:prstGeom>
          <a:noFill/>
        </p:spPr>
        <p:txBody>
          <a:bodyPr wrap="none" rtlCol="0">
            <a:spAutoFit/>
          </a:bodyPr>
          <a:lstStyle/>
          <a:p>
            <a:r>
              <a:rPr lang="zh-CN" altLang="en-US" sz="1400" b="1" dirty="0" smtClean="0"/>
              <a:t>预处理</a:t>
            </a:r>
            <a:endParaRPr lang="en-US" altLang="zh-CN" sz="1400" b="1" dirty="0" smtClean="0"/>
          </a:p>
        </p:txBody>
      </p:sp>
      <p:pic>
        <p:nvPicPr>
          <p:cNvPr id="44" name="Picture 19" descr="https://encrypted-tbn0.gstatic.com/images?q=tbn:ANd9GcQYvwY8DbfDLfwUI_sJLp1_AdgGlVs9dYtdXUvI2vyjaIHycOImNA"/>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907705" y="2139704"/>
            <a:ext cx="606331" cy="493983"/>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4" descr="http://seshagiriprabhu.files.wordpress.com/2013/07/osm1.jpg"/>
          <p:cNvPicPr>
            <a:picLocks noChangeAspect="1" noChangeArrowheads="1"/>
          </p:cNvPicPr>
          <p:nvPr/>
        </p:nvPicPr>
        <p:blipFill>
          <a:blip r:embed="rId12" cstate="print"/>
          <a:srcRect/>
          <a:stretch>
            <a:fillRect/>
          </a:stretch>
        </p:blipFill>
        <p:spPr bwMode="auto">
          <a:xfrm>
            <a:off x="1072183" y="2283718"/>
            <a:ext cx="936104" cy="327636"/>
          </a:xfrm>
          <a:prstGeom prst="rect">
            <a:avLst/>
          </a:prstGeom>
          <a:noFill/>
        </p:spPr>
      </p:pic>
      <p:sp>
        <p:nvSpPr>
          <p:cNvPr id="39" name="TextBox 38"/>
          <p:cNvSpPr txBox="1"/>
          <p:nvPr/>
        </p:nvSpPr>
        <p:spPr>
          <a:xfrm>
            <a:off x="5796140" y="3570572"/>
            <a:ext cx="2723823" cy="646331"/>
          </a:xfrm>
          <a:prstGeom prst="rect">
            <a:avLst/>
          </a:prstGeom>
          <a:noFill/>
        </p:spPr>
        <p:txBody>
          <a:bodyPr wrap="none" rtlCol="0">
            <a:spAutoFit/>
          </a:bodyPr>
          <a:lstStyle/>
          <a:p>
            <a:r>
              <a:rPr lang="zh-CN" altLang="en-US" b="1" dirty="0" smtClean="0"/>
              <a:t>数据采集和组织</a:t>
            </a:r>
            <a:endParaRPr lang="en-US" altLang="zh-CN" b="1" dirty="0" smtClean="0"/>
          </a:p>
          <a:p>
            <a:r>
              <a:rPr lang="zh-CN" altLang="en-US" dirty="0" smtClean="0"/>
              <a:t>追求信息完整，高效组织</a:t>
            </a:r>
            <a:endParaRPr lang="zh-CN" altLang="en-US" dirty="0"/>
          </a:p>
        </p:txBody>
      </p:sp>
      <p:sp>
        <p:nvSpPr>
          <p:cNvPr id="40" name="TextBox 39"/>
          <p:cNvSpPr txBox="1"/>
          <p:nvPr/>
        </p:nvSpPr>
        <p:spPr>
          <a:xfrm>
            <a:off x="5796137" y="2584524"/>
            <a:ext cx="3240360" cy="923330"/>
          </a:xfrm>
          <a:prstGeom prst="rect">
            <a:avLst/>
          </a:prstGeom>
          <a:noFill/>
        </p:spPr>
        <p:txBody>
          <a:bodyPr wrap="square" rtlCol="0">
            <a:spAutoFit/>
          </a:bodyPr>
          <a:lstStyle/>
          <a:p>
            <a:r>
              <a:rPr lang="zh-CN" altLang="en-US" b="1" dirty="0" smtClean="0"/>
              <a:t>分布式计算</a:t>
            </a:r>
            <a:endParaRPr lang="en-US" altLang="zh-CN" b="1" dirty="0" smtClean="0"/>
          </a:p>
          <a:p>
            <a:r>
              <a:rPr lang="zh-CN" altLang="en-US" dirty="0" smtClean="0"/>
              <a:t>追求</a:t>
            </a:r>
            <a:r>
              <a:rPr lang="en-US" altLang="zh-CN" dirty="0" smtClean="0"/>
              <a:t>Scale out</a:t>
            </a:r>
            <a:r>
              <a:rPr lang="zh-CN" altLang="en-US" dirty="0" smtClean="0"/>
              <a:t>，性价比，多计算模式</a:t>
            </a:r>
            <a:endParaRPr lang="zh-CN" altLang="en-US" dirty="0"/>
          </a:p>
        </p:txBody>
      </p:sp>
      <p:sp>
        <p:nvSpPr>
          <p:cNvPr id="41" name="TextBox 40"/>
          <p:cNvSpPr txBox="1"/>
          <p:nvPr/>
        </p:nvSpPr>
        <p:spPr>
          <a:xfrm>
            <a:off x="5796138" y="1851672"/>
            <a:ext cx="2954655" cy="646331"/>
          </a:xfrm>
          <a:prstGeom prst="rect">
            <a:avLst/>
          </a:prstGeom>
          <a:noFill/>
        </p:spPr>
        <p:txBody>
          <a:bodyPr wrap="none" rtlCol="0">
            <a:spAutoFit/>
          </a:bodyPr>
          <a:lstStyle/>
          <a:p>
            <a:r>
              <a:rPr lang="zh-CN" altLang="en-US" b="1" dirty="0" smtClean="0"/>
              <a:t>算法、模型</a:t>
            </a:r>
            <a:endParaRPr lang="en-US" altLang="zh-CN" b="1" dirty="0" smtClean="0"/>
          </a:p>
          <a:p>
            <a:r>
              <a:rPr lang="zh-CN" altLang="en-US" dirty="0" smtClean="0"/>
              <a:t>追求智能，平台化，平民化</a:t>
            </a:r>
            <a:endParaRPr lang="zh-CN" altLang="en-US" dirty="0"/>
          </a:p>
        </p:txBody>
      </p:sp>
      <p:cxnSp>
        <p:nvCxnSpPr>
          <p:cNvPr id="47" name="直接箭头连接符 46"/>
          <p:cNvCxnSpPr/>
          <p:nvPr/>
        </p:nvCxnSpPr>
        <p:spPr bwMode="auto">
          <a:xfrm flipH="1">
            <a:off x="5364088" y="2132961"/>
            <a:ext cx="360040" cy="6742"/>
          </a:xfrm>
          <a:prstGeom prst="straightConnector1">
            <a:avLst/>
          </a:prstGeom>
          <a:solidFill>
            <a:srgbClr val="FF9933"/>
          </a:solidFill>
          <a:ln w="28575" cap="flat" cmpd="sng" algn="ctr">
            <a:solidFill>
              <a:srgbClr val="C0C0C0"/>
            </a:solidFill>
            <a:prstDash val="solid"/>
            <a:round/>
            <a:headEnd type="none" w="med" len="med"/>
            <a:tailEnd type="arrow"/>
          </a:ln>
          <a:effectLst/>
        </p:spPr>
      </p:cxnSp>
      <p:cxnSp>
        <p:nvCxnSpPr>
          <p:cNvPr id="50" name="直接箭头连接符 49"/>
          <p:cNvCxnSpPr/>
          <p:nvPr/>
        </p:nvCxnSpPr>
        <p:spPr bwMode="auto">
          <a:xfrm flipH="1">
            <a:off x="5364088" y="3003798"/>
            <a:ext cx="360040" cy="0"/>
          </a:xfrm>
          <a:prstGeom prst="straightConnector1">
            <a:avLst/>
          </a:prstGeom>
          <a:solidFill>
            <a:srgbClr val="FF9933"/>
          </a:solidFill>
          <a:ln w="28575" cap="flat" cmpd="sng" algn="ctr">
            <a:solidFill>
              <a:srgbClr val="C0C0C0"/>
            </a:solidFill>
            <a:prstDash val="solid"/>
            <a:round/>
            <a:headEnd type="none" w="med" len="med"/>
            <a:tailEnd type="arrow"/>
          </a:ln>
          <a:effectLst/>
        </p:spPr>
      </p:cxnSp>
      <p:cxnSp>
        <p:nvCxnSpPr>
          <p:cNvPr id="56" name="直接箭头连接符 55"/>
          <p:cNvCxnSpPr/>
          <p:nvPr/>
        </p:nvCxnSpPr>
        <p:spPr bwMode="auto">
          <a:xfrm flipH="1" flipV="1">
            <a:off x="5364088" y="3723878"/>
            <a:ext cx="360040" cy="2550"/>
          </a:xfrm>
          <a:prstGeom prst="straightConnector1">
            <a:avLst/>
          </a:prstGeom>
          <a:solidFill>
            <a:srgbClr val="FF9933"/>
          </a:solidFill>
          <a:ln w="28575" cap="flat" cmpd="sng" algn="ctr">
            <a:solidFill>
              <a:srgbClr val="C0C0C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1000" fill="hold"/>
                                        <p:tgtEl>
                                          <p:spTgt spid="15"/>
                                        </p:tgtEl>
                                        <p:attrNameLst>
                                          <p:attrName>fillcolor</p:attrName>
                                        </p:attrNameLst>
                                      </p:cBhvr>
                                      <p:to>
                                        <a:srgbClr val="F1B769"/>
                                      </p:to>
                                    </p:animClr>
                                    <p:set>
                                      <p:cBhvr>
                                        <p:cTn id="7" dur="1000" fill="hold"/>
                                        <p:tgtEl>
                                          <p:spTgt spid="15"/>
                                        </p:tgtEl>
                                        <p:attrNameLst>
                                          <p:attrName>fill.type</p:attrName>
                                        </p:attrNameLst>
                                      </p:cBhvr>
                                      <p:to>
                                        <p:strVal val="solid"/>
                                      </p:to>
                                    </p:set>
                                    <p:set>
                                      <p:cBhvr>
                                        <p:cTn id="8" dur="1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p:cBhvr>
                                        <p:cTn id="10" dur="1000" fill="hold"/>
                                        <p:tgtEl>
                                          <p:spTgt spid="35"/>
                                        </p:tgtEl>
                                        <p:attrNameLst>
                                          <p:attrName>fillcolor</p:attrName>
                                        </p:attrNameLst>
                                      </p:cBhvr>
                                      <p:to>
                                        <a:srgbClr val="F1B769"/>
                                      </p:to>
                                    </p:animClr>
                                    <p:set>
                                      <p:cBhvr>
                                        <p:cTn id="11" dur="1000" fill="hold"/>
                                        <p:tgtEl>
                                          <p:spTgt spid="35"/>
                                        </p:tgtEl>
                                        <p:attrNameLst>
                                          <p:attrName>fill.type</p:attrName>
                                        </p:attrNameLst>
                                      </p:cBhvr>
                                      <p:to>
                                        <p:strVal val="solid"/>
                                      </p:to>
                                    </p:set>
                                    <p:set>
                                      <p:cBhvr>
                                        <p:cTn id="12" dur="10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872" y="123480"/>
            <a:ext cx="8229600" cy="565175"/>
          </a:xfrm>
        </p:spPr>
        <p:txBody>
          <a:bodyPr/>
          <a:lstStyle/>
          <a:p>
            <a:r>
              <a:rPr lang="zh-CN" altLang="en-US" dirty="0" smtClean="0"/>
              <a:t>算法模型</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19</a:t>
            </a:fld>
            <a:endParaRPr lang="en-GB" altLang="zh-CN"/>
          </a:p>
        </p:txBody>
      </p:sp>
      <p:grpSp>
        <p:nvGrpSpPr>
          <p:cNvPr id="125" name="组合 124"/>
          <p:cNvGrpSpPr/>
          <p:nvPr/>
        </p:nvGrpSpPr>
        <p:grpSpPr>
          <a:xfrm>
            <a:off x="467544" y="843559"/>
            <a:ext cx="5904656" cy="3312368"/>
            <a:chOff x="2017812" y="843558"/>
            <a:chExt cx="6082580" cy="3744416"/>
          </a:xfrm>
        </p:grpSpPr>
        <p:sp>
          <p:nvSpPr>
            <p:cNvPr id="68" name="平行四边形 67"/>
            <p:cNvSpPr/>
            <p:nvPr/>
          </p:nvSpPr>
          <p:spPr>
            <a:xfrm>
              <a:off x="5372015" y="3968705"/>
              <a:ext cx="2566197" cy="502604"/>
            </a:xfrm>
            <a:prstGeom prst="parallelogram">
              <a:avLst>
                <a:gd name="adj" fmla="val 106488"/>
              </a:avLst>
            </a:prstGeom>
            <a:solidFill>
              <a:sysClr val="window" lastClr="FFFFFF"/>
            </a:solidFill>
            <a:ln w="25400" cap="flat" cmpd="sng" algn="ctr">
              <a:solidFill>
                <a:srgbClr val="4F81BD"/>
              </a:solidFill>
              <a:prstDash val="solid"/>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Calibri"/>
                <a:ea typeface="宋体"/>
                <a:cs typeface="+mn-cs"/>
              </a:endParaRPr>
            </a:p>
          </p:txBody>
        </p:sp>
        <p:pic>
          <p:nvPicPr>
            <p:cNvPr id="69" name="Picture 7" descr="C:\Users\t00199327\Desktop\2013-08-08_102756.png"/>
            <p:cNvPicPr>
              <a:picLocks noChangeAspect="1" noChangeArrowheads="1"/>
            </p:cNvPicPr>
            <p:nvPr/>
          </p:nvPicPr>
          <p:blipFill>
            <a:blip r:embed="rId2" cstate="print"/>
            <a:srcRect/>
            <a:stretch>
              <a:fillRect/>
            </a:stretch>
          </p:blipFill>
          <p:spPr bwMode="auto">
            <a:xfrm>
              <a:off x="5973183" y="4055115"/>
              <a:ext cx="1618528" cy="211455"/>
            </a:xfrm>
            <a:prstGeom prst="rect">
              <a:avLst/>
            </a:prstGeom>
            <a:noFill/>
          </p:spPr>
        </p:pic>
        <p:sp>
          <p:nvSpPr>
            <p:cNvPr id="70" name="平行四边形 69"/>
            <p:cNvSpPr/>
            <p:nvPr/>
          </p:nvSpPr>
          <p:spPr>
            <a:xfrm>
              <a:off x="5325772" y="1894875"/>
              <a:ext cx="2751172" cy="518458"/>
            </a:xfrm>
            <a:prstGeom prst="parallelogram">
              <a:avLst>
                <a:gd name="adj" fmla="val 106488"/>
              </a:avLst>
            </a:prstGeom>
            <a:solidFill>
              <a:sysClr val="window" lastClr="FFFFFF"/>
            </a:solidFill>
            <a:ln w="25400" cap="flat" cmpd="sng" algn="ctr">
              <a:solidFill>
                <a:srgbClr val="4F81BD"/>
              </a:solidFill>
              <a:prstDash val="solid"/>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71" name="立方体 70"/>
            <p:cNvSpPr/>
            <p:nvPr/>
          </p:nvSpPr>
          <p:spPr>
            <a:xfrm>
              <a:off x="3059832" y="4011910"/>
              <a:ext cx="2173452" cy="475253"/>
            </a:xfrm>
            <a:prstGeom prst="cub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fontAlgn="auto">
                <a:spcBef>
                  <a:spcPts val="0"/>
                </a:spcBef>
                <a:spcAft>
                  <a:spcPts val="0"/>
                </a:spcAft>
              </a:pPr>
              <a:r>
                <a:rPr lang="zh-CN" altLang="en-US" sz="1400" dirty="0" smtClean="0">
                  <a:solidFill>
                    <a:sysClr val="windowText" lastClr="000000"/>
                  </a:solidFill>
                  <a:latin typeface="Calibri"/>
                  <a:ea typeface="宋体"/>
                </a:rPr>
                <a:t>点模型</a:t>
              </a:r>
              <a:endParaRPr kumimoji="0" lang="zh-CN" altLang="en-US" sz="1400" b="0" i="0" u="none" strike="noStrike" kern="1200" cap="none" spc="0" normalizeH="0" baseline="0" noProof="0" dirty="0">
                <a:ln>
                  <a:noFill/>
                </a:ln>
                <a:solidFill>
                  <a:sysClr val="windowText" lastClr="000000"/>
                </a:solidFill>
                <a:effectLst/>
                <a:uLnTx/>
                <a:uFillTx/>
                <a:latin typeface="Calibri"/>
                <a:ea typeface="宋体"/>
                <a:cs typeface="+mn-cs"/>
              </a:endParaRPr>
            </a:p>
          </p:txBody>
        </p:sp>
        <p:sp>
          <p:nvSpPr>
            <p:cNvPr id="72" name="立方体 71"/>
            <p:cNvSpPr/>
            <p:nvPr/>
          </p:nvSpPr>
          <p:spPr>
            <a:xfrm>
              <a:off x="3059832" y="2974995"/>
              <a:ext cx="2173452" cy="475253"/>
            </a:xfrm>
            <a:prstGeom prst="cub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ysClr val="windowText" lastClr="000000"/>
                  </a:solidFill>
                  <a:latin typeface="Calibri"/>
                  <a:ea typeface="宋体"/>
                </a:rPr>
                <a:t>栅格时空</a:t>
              </a:r>
              <a:r>
                <a:rPr kumimoji="0" lang="zh-CN" altLang="en-US" sz="1400" b="0" i="0" u="none" strike="noStrike" kern="1200" cap="none" spc="0" normalizeH="0" baseline="0" noProof="0" dirty="0" smtClean="0">
                  <a:ln>
                    <a:noFill/>
                  </a:ln>
                  <a:solidFill>
                    <a:sysClr val="windowText" lastClr="000000"/>
                  </a:solidFill>
                  <a:effectLst/>
                  <a:uLnTx/>
                  <a:uFillTx/>
                  <a:latin typeface="Calibri"/>
                  <a:ea typeface="宋体"/>
                  <a:cs typeface="+mn-cs"/>
                </a:rPr>
                <a:t>模型</a:t>
              </a:r>
              <a:endParaRPr kumimoji="0" lang="zh-CN" altLang="en-US" sz="1400" b="0" i="0" u="none" strike="noStrike" kern="1200" cap="none" spc="0" normalizeH="0" baseline="0" noProof="0" dirty="0">
                <a:ln>
                  <a:noFill/>
                </a:ln>
                <a:solidFill>
                  <a:sysClr val="windowText" lastClr="000000"/>
                </a:solidFill>
                <a:effectLst/>
                <a:uLnTx/>
                <a:uFillTx/>
                <a:latin typeface="Calibri"/>
                <a:ea typeface="宋体"/>
                <a:cs typeface="+mn-cs"/>
              </a:endParaRPr>
            </a:p>
          </p:txBody>
        </p:sp>
        <p:sp>
          <p:nvSpPr>
            <p:cNvPr id="73" name="立方体 72"/>
            <p:cNvSpPr/>
            <p:nvPr/>
          </p:nvSpPr>
          <p:spPr>
            <a:xfrm>
              <a:off x="3059832" y="1894875"/>
              <a:ext cx="2173452" cy="475253"/>
            </a:xfrm>
            <a:prstGeom prst="cube">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smtClean="0">
                  <a:ln>
                    <a:noFill/>
                  </a:ln>
                  <a:solidFill>
                    <a:sysClr val="windowText" lastClr="000000"/>
                  </a:solidFill>
                  <a:effectLst/>
                  <a:uLnTx/>
                  <a:uFillTx/>
                  <a:latin typeface="Calibri"/>
                  <a:ea typeface="宋体"/>
                  <a:cs typeface="+mn-cs"/>
                </a:rPr>
                <a:t>语义时空模型</a:t>
              </a:r>
              <a:endParaRPr kumimoji="0" lang="en-US" altLang="zh-CN" sz="1400" b="0" i="0" u="none" strike="noStrike" kern="1200" cap="none" spc="0" normalizeH="0" baseline="0" noProof="0" dirty="0" smtClean="0">
                <a:ln>
                  <a:noFill/>
                </a:ln>
                <a:solidFill>
                  <a:sysClr val="windowText" lastClr="000000"/>
                </a:solidFill>
                <a:effectLst/>
                <a:uLnTx/>
                <a:uFillTx/>
                <a:latin typeface="Calibri"/>
                <a:ea typeface="宋体"/>
                <a:cs typeface="+mn-cs"/>
              </a:endParaRPr>
            </a:p>
          </p:txBody>
        </p:sp>
        <p:cxnSp>
          <p:nvCxnSpPr>
            <p:cNvPr id="74" name="直接箭头连接符 73"/>
            <p:cNvCxnSpPr>
              <a:stCxn id="71" idx="1"/>
              <a:endCxn id="72" idx="3"/>
            </p:cNvCxnSpPr>
            <p:nvPr/>
          </p:nvCxnSpPr>
          <p:spPr>
            <a:xfrm flipV="1">
              <a:off x="4082973" y="3450248"/>
              <a:ext cx="0" cy="680476"/>
            </a:xfrm>
            <a:prstGeom prst="straightConnector1">
              <a:avLst/>
            </a:prstGeom>
            <a:noFill/>
            <a:ln w="9525" cap="flat" cmpd="sng" algn="ctr">
              <a:solidFill>
                <a:srgbClr val="4F81BD">
                  <a:shade val="95000"/>
                  <a:satMod val="105000"/>
                </a:srgbClr>
              </a:solidFill>
              <a:prstDash val="solid"/>
              <a:tailEnd type="arrow"/>
            </a:ln>
            <a:effectLst/>
          </p:spPr>
        </p:cxnSp>
        <p:cxnSp>
          <p:nvCxnSpPr>
            <p:cNvPr id="75" name="直接箭头连接符 74"/>
            <p:cNvCxnSpPr>
              <a:stCxn id="72" idx="1"/>
              <a:endCxn id="73" idx="3"/>
            </p:cNvCxnSpPr>
            <p:nvPr/>
          </p:nvCxnSpPr>
          <p:spPr>
            <a:xfrm flipV="1">
              <a:off x="4082973" y="2370127"/>
              <a:ext cx="0" cy="723680"/>
            </a:xfrm>
            <a:prstGeom prst="straightConnector1">
              <a:avLst/>
            </a:prstGeom>
            <a:noFill/>
            <a:ln w="9525" cap="flat" cmpd="sng" algn="ctr">
              <a:solidFill>
                <a:srgbClr val="4F81BD">
                  <a:shade val="95000"/>
                  <a:satMod val="105000"/>
                </a:srgbClr>
              </a:solidFill>
              <a:prstDash val="solid"/>
              <a:tailEnd type="arrow"/>
            </a:ln>
            <a:effectLst/>
          </p:spPr>
        </p:cxnSp>
        <p:sp>
          <p:nvSpPr>
            <p:cNvPr id="76" name="平行四边形 75"/>
            <p:cNvSpPr/>
            <p:nvPr/>
          </p:nvSpPr>
          <p:spPr>
            <a:xfrm>
              <a:off x="5372015" y="2974995"/>
              <a:ext cx="2728377" cy="518458"/>
            </a:xfrm>
            <a:prstGeom prst="parallelogram">
              <a:avLst>
                <a:gd name="adj" fmla="val 106488"/>
              </a:avLst>
            </a:prstGeom>
            <a:solidFill>
              <a:sysClr val="window" lastClr="FFFFFF"/>
            </a:solidFill>
            <a:ln w="25400" cap="flat" cmpd="sng" algn="ctr">
              <a:solidFill>
                <a:srgbClr val="4F81BD"/>
              </a:solidFill>
              <a:prstDash val="solid"/>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ysClr val="windowText" lastClr="000000"/>
                </a:solidFill>
                <a:effectLst/>
                <a:uLnTx/>
                <a:uFillTx/>
                <a:latin typeface="Calibri"/>
                <a:ea typeface="宋体"/>
                <a:cs typeface="+mn-cs"/>
              </a:endParaRPr>
            </a:p>
          </p:txBody>
        </p:sp>
        <p:pic>
          <p:nvPicPr>
            <p:cNvPr id="77" name="Picture 3" descr="C:\Users\t00199327\Desktop\2013-08-07_094548.png"/>
            <p:cNvPicPr>
              <a:picLocks noChangeAspect="1" noChangeArrowheads="1"/>
            </p:cNvPicPr>
            <p:nvPr/>
          </p:nvPicPr>
          <p:blipFill>
            <a:blip r:embed="rId3" cstate="print"/>
            <a:srcRect/>
            <a:stretch>
              <a:fillRect/>
            </a:stretch>
          </p:blipFill>
          <p:spPr bwMode="auto">
            <a:xfrm>
              <a:off x="5877000" y="1938079"/>
              <a:ext cx="1853443" cy="280035"/>
            </a:xfrm>
            <a:prstGeom prst="rect">
              <a:avLst/>
            </a:prstGeom>
            <a:noFill/>
          </p:spPr>
        </p:pic>
        <p:pic>
          <p:nvPicPr>
            <p:cNvPr id="78" name="Picture 4" descr="C:\Users\t00199327\Desktop\2013-08-07_094521.png"/>
            <p:cNvPicPr>
              <a:picLocks noChangeAspect="1" noChangeArrowheads="1"/>
            </p:cNvPicPr>
            <p:nvPr/>
          </p:nvPicPr>
          <p:blipFill>
            <a:blip r:embed="rId4" cstate="print"/>
            <a:srcRect/>
            <a:stretch>
              <a:fillRect/>
            </a:stretch>
          </p:blipFill>
          <p:spPr bwMode="auto">
            <a:xfrm>
              <a:off x="5919819" y="3020253"/>
              <a:ext cx="1810624" cy="257175"/>
            </a:xfrm>
            <a:prstGeom prst="rect">
              <a:avLst/>
            </a:prstGeom>
            <a:noFill/>
          </p:spPr>
        </p:pic>
        <p:sp>
          <p:nvSpPr>
            <p:cNvPr id="79" name="矩形 78"/>
            <p:cNvSpPr/>
            <p:nvPr/>
          </p:nvSpPr>
          <p:spPr>
            <a:xfrm>
              <a:off x="4040018" y="3566073"/>
              <a:ext cx="883779" cy="4696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数据预处理</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轨迹分段</a:t>
              </a:r>
              <a:endParaRPr kumimoji="0" lang="zh-CN" altLang="en-US" sz="1050" b="0" i="0" u="none" strike="noStrike" kern="1200" cap="none" spc="0" normalizeH="0" baseline="0" noProof="0" dirty="0">
                <a:ln>
                  <a:noFill/>
                </a:ln>
                <a:solidFill>
                  <a:sysClr val="windowText" lastClr="000000"/>
                </a:solidFill>
                <a:effectLst/>
                <a:uLnTx/>
                <a:uFillTx/>
                <a:latin typeface="Calibri"/>
                <a:ea typeface="宋体"/>
                <a:cs typeface="+mn-cs"/>
              </a:endParaRPr>
            </a:p>
          </p:txBody>
        </p:sp>
        <p:sp>
          <p:nvSpPr>
            <p:cNvPr id="80" name="矩形 79"/>
            <p:cNvSpPr/>
            <p:nvPr/>
          </p:nvSpPr>
          <p:spPr>
            <a:xfrm>
              <a:off x="4039786" y="2486954"/>
              <a:ext cx="1022488" cy="469693"/>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地图语义标注</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50" dirty="0" smtClean="0">
                  <a:solidFill>
                    <a:sysClr val="windowText" lastClr="000000"/>
                  </a:solidFill>
                  <a:latin typeface="Calibri"/>
                  <a:ea typeface="宋体"/>
                </a:rPr>
                <a:t>道路、</a:t>
              </a:r>
              <a:r>
                <a:rPr lang="en-US" altLang="zh-CN" sz="1050" dirty="0" smtClean="0">
                  <a:solidFill>
                    <a:sysClr val="windowText" lastClr="000000"/>
                  </a:solidFill>
                  <a:latin typeface="Calibri"/>
                  <a:ea typeface="宋体"/>
                </a:rPr>
                <a:t>POI</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p:txBody>
        </p:sp>
        <p:sp>
          <p:nvSpPr>
            <p:cNvPr id="81" name="矩形 80"/>
            <p:cNvSpPr/>
            <p:nvPr/>
          </p:nvSpPr>
          <p:spPr>
            <a:xfrm>
              <a:off x="6025178" y="4243787"/>
              <a:ext cx="1022488" cy="2870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一系列时空点</a:t>
              </a:r>
              <a:endParaRPr kumimoji="0" lang="zh-CN" altLang="en-US" sz="1050" b="0" i="0" u="none" strike="noStrike" kern="1200" cap="none" spc="0" normalizeH="0" baseline="0" noProof="0" dirty="0">
                <a:ln>
                  <a:noFill/>
                </a:ln>
                <a:solidFill>
                  <a:sysClr val="windowText" lastClr="000000"/>
                </a:solidFill>
                <a:effectLst/>
                <a:uLnTx/>
                <a:uFillTx/>
                <a:latin typeface="Calibri"/>
                <a:ea typeface="宋体"/>
                <a:cs typeface="+mn-cs"/>
              </a:endParaRPr>
            </a:p>
          </p:txBody>
        </p:sp>
        <p:sp>
          <p:nvSpPr>
            <p:cNvPr id="82" name="矩形 81"/>
            <p:cNvSpPr/>
            <p:nvPr/>
          </p:nvSpPr>
          <p:spPr>
            <a:xfrm>
              <a:off x="5880696" y="3253938"/>
              <a:ext cx="1572285" cy="2870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一系列轨迹</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p:txBody>
        </p:sp>
        <p:sp>
          <p:nvSpPr>
            <p:cNvPr id="83" name="矩形 82"/>
            <p:cNvSpPr/>
            <p:nvPr/>
          </p:nvSpPr>
          <p:spPr>
            <a:xfrm>
              <a:off x="5926940" y="2188850"/>
              <a:ext cx="1572285" cy="28703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一系列语义轨迹</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p:txBody>
        </p:sp>
        <p:grpSp>
          <p:nvGrpSpPr>
            <p:cNvPr id="122" name="组合 121"/>
            <p:cNvGrpSpPr/>
            <p:nvPr/>
          </p:nvGrpSpPr>
          <p:grpSpPr>
            <a:xfrm>
              <a:off x="6019427" y="1779662"/>
              <a:ext cx="1572285" cy="2808312"/>
              <a:chOff x="5405263" y="1635646"/>
              <a:chExt cx="1572285" cy="3024336"/>
            </a:xfrm>
          </p:grpSpPr>
          <p:cxnSp>
            <p:nvCxnSpPr>
              <p:cNvPr id="84" name="直接连接符 83"/>
              <p:cNvCxnSpPr/>
              <p:nvPr/>
            </p:nvCxnSpPr>
            <p:spPr>
              <a:xfrm>
                <a:off x="5405263" y="1635646"/>
                <a:ext cx="0" cy="3024336"/>
              </a:xfrm>
              <a:prstGeom prst="line">
                <a:avLst/>
              </a:prstGeom>
              <a:noFill/>
              <a:ln w="9525" cap="flat" cmpd="sng" algn="ctr">
                <a:solidFill>
                  <a:srgbClr val="4F81BD">
                    <a:shade val="95000"/>
                    <a:satMod val="105000"/>
                  </a:srgbClr>
                </a:solidFill>
                <a:prstDash val="sysDot"/>
              </a:ln>
              <a:effectLst/>
            </p:spPr>
          </p:cxnSp>
          <p:cxnSp>
            <p:nvCxnSpPr>
              <p:cNvPr id="85" name="直接连接符 84"/>
              <p:cNvCxnSpPr/>
              <p:nvPr/>
            </p:nvCxnSpPr>
            <p:spPr>
              <a:xfrm flipH="1">
                <a:off x="5497750" y="1635646"/>
                <a:ext cx="5384" cy="3024336"/>
              </a:xfrm>
              <a:prstGeom prst="line">
                <a:avLst/>
              </a:prstGeom>
              <a:noFill/>
              <a:ln w="9525" cap="flat" cmpd="sng" algn="ctr">
                <a:solidFill>
                  <a:srgbClr val="4F81BD">
                    <a:shade val="95000"/>
                    <a:satMod val="105000"/>
                  </a:srgbClr>
                </a:solidFill>
                <a:prstDash val="sysDot"/>
              </a:ln>
              <a:effectLst/>
            </p:spPr>
          </p:cxnSp>
          <p:cxnSp>
            <p:nvCxnSpPr>
              <p:cNvPr id="86" name="直接连接符 85"/>
              <p:cNvCxnSpPr/>
              <p:nvPr/>
            </p:nvCxnSpPr>
            <p:spPr>
              <a:xfrm>
                <a:off x="5728969" y="1635646"/>
                <a:ext cx="0" cy="3024336"/>
              </a:xfrm>
              <a:prstGeom prst="line">
                <a:avLst/>
              </a:prstGeom>
              <a:noFill/>
              <a:ln w="9525" cap="flat" cmpd="sng" algn="ctr">
                <a:solidFill>
                  <a:srgbClr val="4F81BD">
                    <a:shade val="95000"/>
                    <a:satMod val="105000"/>
                  </a:srgbClr>
                </a:solidFill>
                <a:prstDash val="sysDot"/>
              </a:ln>
              <a:effectLst/>
            </p:spPr>
          </p:cxnSp>
          <p:cxnSp>
            <p:nvCxnSpPr>
              <p:cNvPr id="87" name="直接连接符 86"/>
              <p:cNvCxnSpPr/>
              <p:nvPr/>
            </p:nvCxnSpPr>
            <p:spPr>
              <a:xfrm>
                <a:off x="6006431" y="1635646"/>
                <a:ext cx="0" cy="3024336"/>
              </a:xfrm>
              <a:prstGeom prst="line">
                <a:avLst/>
              </a:prstGeom>
              <a:noFill/>
              <a:ln w="9525" cap="flat" cmpd="sng" algn="ctr">
                <a:solidFill>
                  <a:srgbClr val="4F81BD">
                    <a:shade val="95000"/>
                    <a:satMod val="105000"/>
                  </a:srgbClr>
                </a:solidFill>
                <a:prstDash val="sysDot"/>
              </a:ln>
              <a:effectLst/>
            </p:spPr>
          </p:cxnSp>
          <p:cxnSp>
            <p:nvCxnSpPr>
              <p:cNvPr id="88" name="直接连接符 87"/>
              <p:cNvCxnSpPr/>
              <p:nvPr/>
            </p:nvCxnSpPr>
            <p:spPr>
              <a:xfrm>
                <a:off x="6145162" y="1635646"/>
                <a:ext cx="0" cy="3024336"/>
              </a:xfrm>
              <a:prstGeom prst="line">
                <a:avLst/>
              </a:prstGeom>
              <a:noFill/>
              <a:ln w="9525" cap="flat" cmpd="sng" algn="ctr">
                <a:solidFill>
                  <a:srgbClr val="4F81BD">
                    <a:shade val="95000"/>
                    <a:satMod val="105000"/>
                  </a:srgbClr>
                </a:solidFill>
                <a:prstDash val="sysDot"/>
              </a:ln>
              <a:effectLst/>
            </p:spPr>
          </p:cxnSp>
          <p:cxnSp>
            <p:nvCxnSpPr>
              <p:cNvPr id="89" name="直接连接符 88"/>
              <p:cNvCxnSpPr/>
              <p:nvPr/>
            </p:nvCxnSpPr>
            <p:spPr>
              <a:xfrm>
                <a:off x="6283893" y="1635646"/>
                <a:ext cx="0" cy="3024336"/>
              </a:xfrm>
              <a:prstGeom prst="line">
                <a:avLst/>
              </a:prstGeom>
              <a:noFill/>
              <a:ln w="9525" cap="flat" cmpd="sng" algn="ctr">
                <a:solidFill>
                  <a:srgbClr val="4F81BD">
                    <a:shade val="95000"/>
                    <a:satMod val="105000"/>
                  </a:srgbClr>
                </a:solidFill>
                <a:prstDash val="sysDot"/>
              </a:ln>
              <a:effectLst/>
            </p:spPr>
          </p:cxnSp>
          <p:cxnSp>
            <p:nvCxnSpPr>
              <p:cNvPr id="90" name="直接连接符 89"/>
              <p:cNvCxnSpPr/>
              <p:nvPr/>
            </p:nvCxnSpPr>
            <p:spPr>
              <a:xfrm>
                <a:off x="6515111" y="1635646"/>
                <a:ext cx="0" cy="3024336"/>
              </a:xfrm>
              <a:prstGeom prst="line">
                <a:avLst/>
              </a:prstGeom>
              <a:noFill/>
              <a:ln w="9525" cap="flat" cmpd="sng" algn="ctr">
                <a:solidFill>
                  <a:srgbClr val="4F81BD">
                    <a:shade val="95000"/>
                    <a:satMod val="105000"/>
                  </a:srgbClr>
                </a:solidFill>
                <a:prstDash val="sysDot"/>
              </a:ln>
              <a:effectLst/>
            </p:spPr>
          </p:cxnSp>
          <p:cxnSp>
            <p:nvCxnSpPr>
              <p:cNvPr id="91" name="直接连接符 90"/>
              <p:cNvCxnSpPr/>
              <p:nvPr/>
            </p:nvCxnSpPr>
            <p:spPr>
              <a:xfrm>
                <a:off x="6746329" y="1635646"/>
                <a:ext cx="0" cy="3024336"/>
              </a:xfrm>
              <a:prstGeom prst="line">
                <a:avLst/>
              </a:prstGeom>
              <a:noFill/>
              <a:ln w="9525" cap="flat" cmpd="sng" algn="ctr">
                <a:solidFill>
                  <a:srgbClr val="4F81BD">
                    <a:shade val="95000"/>
                    <a:satMod val="105000"/>
                  </a:srgbClr>
                </a:solidFill>
                <a:prstDash val="sysDot"/>
              </a:ln>
              <a:effectLst/>
            </p:spPr>
          </p:cxnSp>
          <p:cxnSp>
            <p:nvCxnSpPr>
              <p:cNvPr id="92" name="直接连接符 91"/>
              <p:cNvCxnSpPr/>
              <p:nvPr/>
            </p:nvCxnSpPr>
            <p:spPr>
              <a:xfrm>
                <a:off x="6977548" y="1635646"/>
                <a:ext cx="0" cy="3024336"/>
              </a:xfrm>
              <a:prstGeom prst="line">
                <a:avLst/>
              </a:prstGeom>
              <a:noFill/>
              <a:ln w="9525" cap="flat" cmpd="sng" algn="ctr">
                <a:solidFill>
                  <a:srgbClr val="4F81BD">
                    <a:shade val="95000"/>
                    <a:satMod val="105000"/>
                  </a:srgbClr>
                </a:solidFill>
                <a:prstDash val="sysDot"/>
              </a:ln>
              <a:effectLst/>
            </p:spPr>
          </p:cxnSp>
        </p:grpSp>
        <p:cxnSp>
          <p:nvCxnSpPr>
            <p:cNvPr id="100" name="直接箭头连接符 99"/>
            <p:cNvCxnSpPr>
              <a:stCxn id="73" idx="1"/>
              <a:endCxn id="97" idx="2"/>
            </p:cNvCxnSpPr>
            <p:nvPr/>
          </p:nvCxnSpPr>
          <p:spPr>
            <a:xfrm flipV="1">
              <a:off x="4087151" y="1563638"/>
              <a:ext cx="2886" cy="450050"/>
            </a:xfrm>
            <a:prstGeom prst="straightConnector1">
              <a:avLst/>
            </a:prstGeom>
            <a:noFill/>
            <a:ln w="9525" cap="flat" cmpd="sng" algn="ctr">
              <a:solidFill>
                <a:srgbClr val="4F81BD">
                  <a:shade val="95000"/>
                  <a:satMod val="105000"/>
                </a:srgbClr>
              </a:solidFill>
              <a:prstDash val="solid"/>
              <a:tailEnd type="arrow"/>
            </a:ln>
            <a:effectLst/>
          </p:spPr>
        </p:cxnSp>
        <p:grpSp>
          <p:nvGrpSpPr>
            <p:cNvPr id="99" name="组合 98"/>
            <p:cNvGrpSpPr/>
            <p:nvPr/>
          </p:nvGrpSpPr>
          <p:grpSpPr>
            <a:xfrm>
              <a:off x="2017812" y="843558"/>
              <a:ext cx="4348987" cy="720080"/>
              <a:chOff x="-353051" y="411510"/>
              <a:chExt cx="5357100" cy="1112734"/>
            </a:xfrm>
          </p:grpSpPr>
          <p:sp>
            <p:nvSpPr>
              <p:cNvPr id="96" name="圆角矩形 95"/>
              <p:cNvSpPr/>
              <p:nvPr/>
            </p:nvSpPr>
            <p:spPr>
              <a:xfrm>
                <a:off x="-353051" y="411510"/>
                <a:ext cx="1483291" cy="111273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Calibri"/>
                    <a:ea typeface="宋体"/>
                    <a:cs typeface="+mn-cs"/>
                  </a:rPr>
                  <a:t>智</a:t>
                </a:r>
                <a:r>
                  <a:rPr kumimoji="0" lang="zh-CN" altLang="en-US" sz="1200" b="1" i="0" u="none" strike="noStrike" kern="1200" cap="none" spc="0" normalizeH="0" baseline="0" noProof="0" dirty="0" smtClean="0">
                    <a:ln>
                      <a:noFill/>
                    </a:ln>
                    <a:solidFill>
                      <a:sysClr val="windowText" lastClr="000000"/>
                    </a:solidFill>
                    <a:effectLst/>
                    <a:uLnTx/>
                    <a:uFillTx/>
                    <a:latin typeface="Calibri"/>
                    <a:ea typeface="宋体"/>
                    <a:cs typeface="+mn-cs"/>
                  </a:rPr>
                  <a:t>能交通</a:t>
                </a:r>
                <a:endParaRPr kumimoji="0" lang="en-US" altLang="zh-CN" sz="1200" b="1" i="0" u="none" strike="noStrike" kern="120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smtClean="0">
                    <a:ln>
                      <a:noFill/>
                    </a:ln>
                    <a:solidFill>
                      <a:sysClr val="windowText" lastClr="000000"/>
                    </a:solidFill>
                    <a:effectLst/>
                    <a:uLnTx/>
                    <a:uFillTx/>
                    <a:latin typeface="Calibri"/>
                    <a:ea typeface="宋体"/>
                    <a:cs typeface="+mn-cs"/>
                  </a:rPr>
                  <a:t>Zone</a:t>
                </a:r>
                <a:r>
                  <a:rPr kumimoji="0" lang="zh-CN" altLang="en-US" sz="1200" b="0" i="0" u="none" strike="noStrike" kern="1200" cap="none" spc="0" normalizeH="0" baseline="0" noProof="0" dirty="0" smtClean="0">
                    <a:ln>
                      <a:noFill/>
                    </a:ln>
                    <a:solidFill>
                      <a:sysClr val="windowText" lastClr="000000"/>
                    </a:solidFill>
                    <a:effectLst/>
                    <a:uLnTx/>
                    <a:uFillTx/>
                    <a:latin typeface="Calibri"/>
                    <a:ea typeface="宋体"/>
                    <a:cs typeface="+mn-cs"/>
                  </a:rPr>
                  <a:t>统计分析，道路拥塞分析</a:t>
                </a:r>
                <a:endParaRPr kumimoji="0" lang="en-US" altLang="zh-CN" sz="1200" b="0" i="0" u="none" strike="noStrike" kern="1200" cap="none" spc="0" normalizeH="0" baseline="0" noProof="0" dirty="0">
                  <a:ln>
                    <a:noFill/>
                  </a:ln>
                  <a:solidFill>
                    <a:sysClr val="windowText" lastClr="000000"/>
                  </a:solidFill>
                  <a:effectLst/>
                  <a:uLnTx/>
                  <a:uFillTx/>
                  <a:latin typeface="Calibri"/>
                  <a:ea typeface="宋体"/>
                  <a:cs typeface="+mn-cs"/>
                </a:endParaRPr>
              </a:p>
            </p:txBody>
          </p:sp>
          <p:sp>
            <p:nvSpPr>
              <p:cNvPr id="97" name="圆角矩形 96"/>
              <p:cNvSpPr/>
              <p:nvPr/>
            </p:nvSpPr>
            <p:spPr>
              <a:xfrm>
                <a:off x="1339215" y="411510"/>
                <a:ext cx="1720617" cy="111273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Calibri"/>
                    <a:ea typeface="宋体"/>
                    <a:cs typeface="+mn-cs"/>
                  </a:rPr>
                  <a:t>精</a:t>
                </a:r>
                <a:r>
                  <a:rPr kumimoji="0" lang="zh-CN" altLang="en-US" sz="1200" b="1" i="0" u="none" strike="noStrike" kern="1200" cap="none" spc="0" normalizeH="0" baseline="0" noProof="0" dirty="0" smtClean="0">
                    <a:ln>
                      <a:noFill/>
                    </a:ln>
                    <a:solidFill>
                      <a:sysClr val="windowText" lastClr="000000"/>
                    </a:solidFill>
                    <a:effectLst/>
                    <a:uLnTx/>
                    <a:uFillTx/>
                    <a:latin typeface="Calibri"/>
                    <a:ea typeface="宋体"/>
                    <a:cs typeface="+mn-cs"/>
                  </a:rPr>
                  <a:t>准营销</a:t>
                </a:r>
                <a:endParaRPr kumimoji="0" lang="en-US" altLang="zh-CN" sz="1200" b="1" i="0" u="none" strike="noStrike" kern="1200" cap="none" spc="0" normalizeH="0" baseline="0" noProof="0" dirty="0" smtClean="0">
                  <a:ln>
                    <a:noFill/>
                  </a:ln>
                  <a:solidFill>
                    <a:sysClr val="windowText" lastClr="000000"/>
                  </a:solidFill>
                  <a:effectLst/>
                  <a:uLnTx/>
                  <a:uFillTx/>
                  <a:latin typeface="Calibri"/>
                  <a:ea typeface="宋体"/>
                  <a:cs typeface="+mn-cs"/>
                </a:endParaRPr>
              </a:p>
              <a:p>
                <a:pPr algn="ctr" fontAlgn="auto">
                  <a:spcBef>
                    <a:spcPts val="0"/>
                  </a:spcBef>
                  <a:spcAft>
                    <a:spcPts val="0"/>
                  </a:spcAft>
                </a:pPr>
                <a:r>
                  <a:rPr lang="zh-CN" altLang="en-US" sz="1200" dirty="0" smtClean="0">
                    <a:solidFill>
                      <a:sysClr val="windowText" lastClr="000000"/>
                    </a:solidFill>
                    <a:latin typeface="Calibri"/>
                    <a:ea typeface="宋体"/>
                  </a:rPr>
                  <a:t>人群属性，职业，购买力分析</a:t>
                </a:r>
                <a:endParaRPr lang="en-US" altLang="zh-CN" sz="1200" dirty="0" smtClean="0">
                  <a:solidFill>
                    <a:sysClr val="windowText" lastClr="000000"/>
                  </a:solidFill>
                  <a:latin typeface="Calibri"/>
                  <a:ea typeface="宋体"/>
                </a:endParaRPr>
              </a:p>
            </p:txBody>
          </p:sp>
          <p:sp>
            <p:nvSpPr>
              <p:cNvPr id="98" name="圆角矩形 97"/>
              <p:cNvSpPr/>
              <p:nvPr/>
            </p:nvSpPr>
            <p:spPr>
              <a:xfrm>
                <a:off x="3275857" y="411510"/>
                <a:ext cx="1728192" cy="111273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ysClr val="windowText" lastClr="000000"/>
                    </a:solidFill>
                    <a:effectLst/>
                    <a:uLnTx/>
                    <a:uFillTx/>
                    <a:latin typeface="Calibri"/>
                    <a:ea typeface="宋体"/>
                    <a:cs typeface="+mn-cs"/>
                  </a:rPr>
                  <a:t>平</a:t>
                </a:r>
                <a:r>
                  <a:rPr kumimoji="0" lang="zh-CN" altLang="en-US" sz="1200" b="1" i="0" u="none" strike="noStrike" kern="1200" cap="none" spc="0" normalizeH="0" baseline="0" noProof="0" dirty="0" smtClean="0">
                    <a:ln>
                      <a:noFill/>
                    </a:ln>
                    <a:solidFill>
                      <a:sysClr val="windowText" lastClr="000000"/>
                    </a:solidFill>
                    <a:effectLst/>
                    <a:uLnTx/>
                    <a:uFillTx/>
                    <a:latin typeface="Calibri"/>
                    <a:ea typeface="宋体"/>
                    <a:cs typeface="+mn-cs"/>
                  </a:rPr>
                  <a:t>安城市</a:t>
                </a:r>
                <a:endParaRPr kumimoji="0" lang="en-US" altLang="zh-CN" sz="1200" b="1" i="0" u="none" strike="noStrike" kern="120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sysClr val="windowText" lastClr="000000"/>
                    </a:solidFill>
                    <a:effectLst/>
                    <a:uLnTx/>
                    <a:uFillTx/>
                    <a:latin typeface="Calibri"/>
                    <a:ea typeface="宋体"/>
                    <a:cs typeface="+mn-cs"/>
                  </a:rPr>
                  <a:t>时空行为分析，异常轨迹分析</a:t>
                </a:r>
                <a:endParaRPr kumimoji="0" lang="zh-CN" altLang="en-US" sz="1200" b="0" i="0" u="none" strike="noStrike" kern="1200" cap="none" spc="0" normalizeH="0" baseline="0" noProof="0" dirty="0">
                  <a:ln>
                    <a:noFill/>
                  </a:ln>
                  <a:solidFill>
                    <a:sysClr val="windowText" lastClr="000000"/>
                  </a:solidFill>
                  <a:effectLst/>
                  <a:uLnTx/>
                  <a:uFillTx/>
                  <a:latin typeface="Calibri"/>
                  <a:ea typeface="宋体"/>
                  <a:cs typeface="+mn-cs"/>
                </a:endParaRPr>
              </a:p>
            </p:txBody>
          </p:sp>
        </p:grpSp>
        <p:cxnSp>
          <p:nvCxnSpPr>
            <p:cNvPr id="106" name="直接箭头连接符 105"/>
            <p:cNvCxnSpPr>
              <a:stCxn id="73" idx="1"/>
              <a:endCxn id="96" idx="2"/>
            </p:cNvCxnSpPr>
            <p:nvPr/>
          </p:nvCxnSpPr>
          <p:spPr>
            <a:xfrm flipH="1" flipV="1">
              <a:off x="2619893" y="1563638"/>
              <a:ext cx="1467258" cy="450050"/>
            </a:xfrm>
            <a:prstGeom prst="straightConnector1">
              <a:avLst/>
            </a:prstGeom>
            <a:noFill/>
            <a:ln w="9525" cap="flat" cmpd="sng" algn="ctr">
              <a:solidFill>
                <a:srgbClr val="4F81BD">
                  <a:shade val="95000"/>
                  <a:satMod val="105000"/>
                </a:srgbClr>
              </a:solidFill>
              <a:prstDash val="solid"/>
              <a:tailEnd type="arrow"/>
            </a:ln>
            <a:effectLst/>
          </p:spPr>
        </p:cxnSp>
        <p:cxnSp>
          <p:nvCxnSpPr>
            <p:cNvPr id="109" name="直接箭头连接符 108"/>
            <p:cNvCxnSpPr>
              <a:stCxn id="73" idx="1"/>
              <a:endCxn id="98" idx="2"/>
            </p:cNvCxnSpPr>
            <p:nvPr/>
          </p:nvCxnSpPr>
          <p:spPr>
            <a:xfrm flipV="1">
              <a:off x="4087151" y="1563638"/>
              <a:ext cx="1578160" cy="450050"/>
            </a:xfrm>
            <a:prstGeom prst="straightConnector1">
              <a:avLst/>
            </a:prstGeom>
            <a:noFill/>
            <a:ln w="9525" cap="flat" cmpd="sng" algn="ctr">
              <a:solidFill>
                <a:srgbClr val="4F81BD">
                  <a:shade val="95000"/>
                  <a:satMod val="105000"/>
                </a:srgbClr>
              </a:solidFill>
              <a:prstDash val="solid"/>
              <a:tailEnd type="arrow"/>
            </a:ln>
            <a:effectLst/>
          </p:spPr>
        </p:cxnSp>
        <p:sp>
          <p:nvSpPr>
            <p:cNvPr id="112" name="矩形 111"/>
            <p:cNvSpPr/>
            <p:nvPr/>
          </p:nvSpPr>
          <p:spPr>
            <a:xfrm>
              <a:off x="4023140" y="1597754"/>
              <a:ext cx="745069" cy="2870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smtClean="0">
                  <a:ln>
                    <a:noFill/>
                  </a:ln>
                  <a:solidFill>
                    <a:sysClr val="windowText" lastClr="000000"/>
                  </a:solidFill>
                  <a:effectLst/>
                  <a:uLnTx/>
                  <a:uFillTx/>
                  <a:latin typeface="Calibri"/>
                  <a:ea typeface="宋体"/>
                  <a:cs typeface="+mn-cs"/>
                </a:rPr>
                <a:t>数据挖掘</a:t>
              </a:r>
              <a:endParaRPr kumimoji="0" lang="en-US" altLang="zh-CN" sz="1050" b="0" i="0" u="none" strike="noStrike" kern="1200" cap="none" spc="0" normalizeH="0" baseline="0" noProof="0" dirty="0" smtClean="0">
                <a:ln>
                  <a:noFill/>
                </a:ln>
                <a:solidFill>
                  <a:sysClr val="windowText" lastClr="000000"/>
                </a:solidFill>
                <a:effectLst/>
                <a:uLnTx/>
                <a:uFillTx/>
                <a:latin typeface="Calibri"/>
                <a:ea typeface="宋体"/>
                <a:cs typeface="+mn-cs"/>
              </a:endParaRPr>
            </a:p>
          </p:txBody>
        </p:sp>
      </p:grpSp>
      <p:sp>
        <p:nvSpPr>
          <p:cNvPr id="124" name="TextBox 123"/>
          <p:cNvSpPr txBox="1"/>
          <p:nvPr/>
        </p:nvSpPr>
        <p:spPr>
          <a:xfrm>
            <a:off x="6732240" y="1635649"/>
            <a:ext cx="2232248" cy="3108543"/>
          </a:xfrm>
          <a:prstGeom prst="rect">
            <a:avLst/>
          </a:prstGeom>
          <a:noFill/>
        </p:spPr>
        <p:txBody>
          <a:bodyPr wrap="square" rtlCol="0">
            <a:spAutoFit/>
          </a:bodyPr>
          <a:lstStyle/>
          <a:p>
            <a:r>
              <a:rPr lang="zh-CN" altLang="en-US" sz="1400" b="1" dirty="0" smtClean="0"/>
              <a:t>语义时空模型</a:t>
            </a:r>
            <a:endParaRPr lang="en-US" altLang="zh-CN" sz="1400" dirty="0" smtClean="0"/>
          </a:p>
          <a:p>
            <a:r>
              <a:rPr lang="en-US" altLang="zh-CN" sz="1400" dirty="0" smtClean="0"/>
              <a:t>1</a:t>
            </a:r>
            <a:r>
              <a:rPr lang="zh-CN" altLang="en-US" sz="1400" dirty="0" smtClean="0"/>
              <a:t>、针对位置的</a:t>
            </a:r>
            <a:r>
              <a:rPr lang="en-US" altLang="zh-CN" sz="1400" dirty="0" smtClean="0"/>
              <a:t>ST-Matching</a:t>
            </a:r>
            <a:r>
              <a:rPr lang="zh-CN" altLang="en-US" sz="1400" dirty="0" smtClean="0"/>
              <a:t>道路匹配算法</a:t>
            </a:r>
            <a:endParaRPr lang="en-US" altLang="zh-CN" sz="1400" dirty="0" smtClean="0"/>
          </a:p>
          <a:p>
            <a:r>
              <a:rPr lang="en-US" altLang="zh-CN" sz="1400" dirty="0" smtClean="0"/>
              <a:t>2</a:t>
            </a:r>
            <a:r>
              <a:rPr lang="zh-CN" altLang="en-US" sz="1400" dirty="0" smtClean="0"/>
              <a:t>、时空聚类、频繁轨迹挖掘、拥塞预测</a:t>
            </a:r>
          </a:p>
          <a:p>
            <a:endParaRPr lang="en-US" altLang="zh-CN" sz="1400" dirty="0" smtClean="0"/>
          </a:p>
          <a:p>
            <a:endParaRPr lang="en-US" altLang="zh-CN" sz="1400" dirty="0" smtClean="0"/>
          </a:p>
          <a:p>
            <a:r>
              <a:rPr lang="zh-CN" altLang="en-US" sz="1400" b="1" dirty="0" smtClean="0"/>
              <a:t>栅格时空模型</a:t>
            </a:r>
            <a:endParaRPr lang="en-US" altLang="zh-CN" sz="1400" b="1" dirty="0" smtClean="0"/>
          </a:p>
          <a:p>
            <a:r>
              <a:rPr lang="en-US" altLang="zh-CN" sz="1400" dirty="0" smtClean="0"/>
              <a:t>1</a:t>
            </a:r>
            <a:r>
              <a:rPr lang="zh-CN" altLang="en-US" sz="1400" dirty="0" smtClean="0"/>
              <a:t>、</a:t>
            </a:r>
            <a:r>
              <a:rPr lang="en-US" altLang="zh-CN" sz="1400" dirty="0" smtClean="0"/>
              <a:t>100M</a:t>
            </a:r>
            <a:r>
              <a:rPr lang="zh-CN" altLang="en-US" sz="1400" dirty="0" smtClean="0"/>
              <a:t>*</a:t>
            </a:r>
            <a:r>
              <a:rPr lang="en-US" altLang="zh-CN" sz="1400" dirty="0" smtClean="0"/>
              <a:t>100M</a:t>
            </a:r>
            <a:r>
              <a:rPr lang="zh-CN" altLang="en-US" sz="1400" dirty="0" smtClean="0"/>
              <a:t>栅格</a:t>
            </a:r>
            <a:endParaRPr lang="en-US" altLang="zh-CN" sz="1400" dirty="0" smtClean="0"/>
          </a:p>
          <a:p>
            <a:r>
              <a:rPr lang="en-US" altLang="zh-CN" sz="1400" dirty="0" smtClean="0"/>
              <a:t>2</a:t>
            </a:r>
            <a:r>
              <a:rPr lang="zh-CN" altLang="en-US" sz="1400" dirty="0" smtClean="0"/>
              <a:t>、数据量压缩</a:t>
            </a:r>
            <a:r>
              <a:rPr lang="en-US" altLang="zh-CN" sz="1400" dirty="0" smtClean="0"/>
              <a:t>10</a:t>
            </a:r>
            <a:r>
              <a:rPr lang="zh-CN" altLang="en-US" sz="1400" dirty="0" smtClean="0"/>
              <a:t>倍以上</a:t>
            </a:r>
            <a:endParaRPr lang="en-US" altLang="zh-CN" sz="1400" dirty="0" smtClean="0"/>
          </a:p>
          <a:p>
            <a:r>
              <a:rPr lang="en-US" altLang="zh-CN" sz="1400" dirty="0" smtClean="0"/>
              <a:t>3</a:t>
            </a:r>
            <a:r>
              <a:rPr lang="zh-CN" altLang="en-US" sz="1400" dirty="0" smtClean="0"/>
              <a:t>、后续分析加速</a:t>
            </a:r>
            <a:r>
              <a:rPr lang="en-US" altLang="zh-CN" sz="1400" dirty="0" smtClean="0"/>
              <a:t>5</a:t>
            </a:r>
            <a:r>
              <a:rPr lang="zh-CN" altLang="en-US" sz="1400" dirty="0" smtClean="0"/>
              <a:t>倍以上</a:t>
            </a:r>
          </a:p>
          <a:p>
            <a:endParaRPr lang="en-US" altLang="zh-CN" sz="1400" dirty="0" smtClean="0"/>
          </a:p>
          <a:p>
            <a:endParaRPr lang="en-US" altLang="zh-CN" sz="1400" dirty="0" smtClean="0"/>
          </a:p>
          <a:p>
            <a:endParaRPr lang="en-US" altLang="zh-CN" sz="1400" dirty="0" smtClean="0"/>
          </a:p>
        </p:txBody>
      </p:sp>
      <p:sp>
        <p:nvSpPr>
          <p:cNvPr id="40" name="流程图: 多文档 39"/>
          <p:cNvSpPr/>
          <p:nvPr/>
        </p:nvSpPr>
        <p:spPr bwMode="auto">
          <a:xfrm>
            <a:off x="611560" y="2067694"/>
            <a:ext cx="432048" cy="432048"/>
          </a:xfrm>
          <a:prstGeom prst="flowChartMultidocumen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41" name="流程图: 多文档 40"/>
          <p:cNvSpPr/>
          <p:nvPr/>
        </p:nvSpPr>
        <p:spPr bwMode="auto">
          <a:xfrm>
            <a:off x="2241456" y="4299942"/>
            <a:ext cx="432048" cy="432048"/>
          </a:xfrm>
          <a:prstGeom prst="flowChartMultidocumen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43" name="直接箭头连接符 42"/>
          <p:cNvCxnSpPr>
            <a:stCxn id="41" idx="0"/>
            <a:endCxn id="71" idx="3"/>
          </p:cNvCxnSpPr>
          <p:nvPr/>
        </p:nvCxnSpPr>
        <p:spPr bwMode="auto">
          <a:xfrm flipH="1" flipV="1">
            <a:off x="2481469" y="4066749"/>
            <a:ext cx="5734" cy="233195"/>
          </a:xfrm>
          <a:prstGeom prst="straightConnector1">
            <a:avLst/>
          </a:prstGeom>
          <a:noFill/>
          <a:ln w="9525" cap="flat" cmpd="sng" algn="ctr">
            <a:solidFill>
              <a:srgbClr val="0070C0"/>
            </a:solidFill>
            <a:prstDash val="solid"/>
            <a:tailEnd type="arrow"/>
          </a:ln>
          <a:effectLst/>
        </p:spPr>
      </p:cxnSp>
      <p:cxnSp>
        <p:nvCxnSpPr>
          <p:cNvPr id="45" name="直接箭头连接符 44"/>
          <p:cNvCxnSpPr>
            <a:stCxn id="40" idx="3"/>
            <a:endCxn id="73" idx="2"/>
          </p:cNvCxnSpPr>
          <p:nvPr/>
        </p:nvCxnSpPr>
        <p:spPr bwMode="auto">
          <a:xfrm flipV="1">
            <a:off x="1043612" y="2036330"/>
            <a:ext cx="435475" cy="247389"/>
          </a:xfrm>
          <a:prstGeom prst="straightConnector1">
            <a:avLst/>
          </a:prstGeom>
          <a:solidFill>
            <a:srgbClr val="FF9933"/>
          </a:solidFill>
          <a:ln w="9525" cap="flat" cmpd="sng" algn="ctr">
            <a:solidFill>
              <a:srgbClr val="0070C0"/>
            </a:solidFill>
            <a:prstDash val="solid"/>
            <a:round/>
            <a:headEnd type="none" w="med" len="med"/>
            <a:tailEnd type="arrow"/>
          </a:ln>
          <a:effectLst/>
        </p:spPr>
      </p:cxnSp>
      <p:sp>
        <p:nvSpPr>
          <p:cNvPr id="46" name="TextBox 45"/>
          <p:cNvSpPr txBox="1"/>
          <p:nvPr/>
        </p:nvSpPr>
        <p:spPr>
          <a:xfrm>
            <a:off x="2699796" y="4371952"/>
            <a:ext cx="800219" cy="276999"/>
          </a:xfrm>
          <a:prstGeom prst="rect">
            <a:avLst/>
          </a:prstGeom>
          <a:noFill/>
        </p:spPr>
        <p:txBody>
          <a:bodyPr wrap="none" rtlCol="0">
            <a:spAutoFit/>
          </a:bodyPr>
          <a:lstStyle/>
          <a:p>
            <a:r>
              <a:rPr lang="zh-CN" altLang="en-US" sz="1200" dirty="0" smtClean="0"/>
              <a:t>位置记录</a:t>
            </a:r>
            <a:endParaRPr lang="zh-CN" altLang="en-US" sz="1200" dirty="0"/>
          </a:p>
        </p:txBody>
      </p:sp>
      <p:sp>
        <p:nvSpPr>
          <p:cNvPr id="47" name="TextBox 46"/>
          <p:cNvSpPr txBox="1"/>
          <p:nvPr/>
        </p:nvSpPr>
        <p:spPr>
          <a:xfrm>
            <a:off x="395536" y="2499744"/>
            <a:ext cx="800219" cy="276999"/>
          </a:xfrm>
          <a:prstGeom prst="rect">
            <a:avLst/>
          </a:prstGeom>
          <a:noFill/>
        </p:spPr>
        <p:txBody>
          <a:bodyPr wrap="none" rtlCol="0">
            <a:spAutoFit/>
          </a:bodyPr>
          <a:lstStyle/>
          <a:p>
            <a:r>
              <a:rPr lang="zh-CN" altLang="en-US" sz="1200" dirty="0" smtClean="0"/>
              <a:t>地图数据</a:t>
            </a:r>
            <a:endParaRPr lang="zh-CN" altLang="en-US" sz="1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2</a:t>
            </a:fld>
            <a:endParaRPr lang="en-GB" altLang="zh-CN"/>
          </a:p>
        </p:txBody>
      </p:sp>
      <p:sp>
        <p:nvSpPr>
          <p:cNvPr id="24" name="AutoShape 3"/>
          <p:cNvSpPr>
            <a:spLocks noChangeArrowheads="1"/>
          </p:cNvSpPr>
          <p:nvPr/>
        </p:nvSpPr>
        <p:spPr bwMode="gray">
          <a:xfrm>
            <a:off x="1687639" y="1048120"/>
            <a:ext cx="5780106" cy="753853"/>
          </a:xfrm>
          <a:prstGeom prst="roundRect">
            <a:avLst>
              <a:gd name="adj" fmla="val 50000"/>
            </a:avLst>
          </a:prstGeom>
          <a:noFill/>
          <a:ln w="38100" algn="ctr">
            <a:solidFill>
              <a:srgbClr val="990000"/>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5" name="Group 4"/>
          <p:cNvGrpSpPr>
            <a:grpSpLocks/>
          </p:cNvGrpSpPr>
          <p:nvPr/>
        </p:nvGrpSpPr>
        <p:grpSpPr bwMode="auto">
          <a:xfrm>
            <a:off x="1432647" y="1000657"/>
            <a:ext cx="1011343" cy="797357"/>
            <a:chOff x="720" y="935"/>
            <a:chExt cx="959" cy="793"/>
          </a:xfrm>
          <a:effectLst>
            <a:outerShdw blurRad="76200" dir="13500000" sy="23000" kx="1200000" algn="br" rotWithShape="0">
              <a:prstClr val="black">
                <a:alpha val="20000"/>
              </a:prstClr>
            </a:outerShdw>
          </a:effectLst>
        </p:grpSpPr>
        <p:sp>
          <p:nvSpPr>
            <p:cNvPr id="26" name="Oval 6"/>
            <p:cNvSpPr>
              <a:spLocks noChangeArrowheads="1"/>
            </p:cNvSpPr>
            <p:nvPr/>
          </p:nvSpPr>
          <p:spPr bwMode="gray">
            <a:xfrm rot="1758052">
              <a:off x="720" y="960"/>
              <a:ext cx="959" cy="768"/>
            </a:xfrm>
            <a:prstGeom prst="ellipse">
              <a:avLst/>
            </a:prstGeom>
            <a:solidFill>
              <a:srgbClr val="C00000"/>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8" name="Text Box 8"/>
          <p:cNvSpPr txBox="1">
            <a:spLocks noChangeArrowheads="1"/>
          </p:cNvSpPr>
          <p:nvPr/>
        </p:nvSpPr>
        <p:spPr bwMode="gray">
          <a:xfrm>
            <a:off x="2578118" y="1132109"/>
            <a:ext cx="5018221" cy="553998"/>
          </a:xfrm>
          <a:prstGeom prst="rect">
            <a:avLst/>
          </a:prstGeom>
          <a:noFill/>
          <a:ln w="9525" algn="ctr">
            <a:noFill/>
            <a:miter lim="800000"/>
            <a:headEnd/>
            <a:tailEnd/>
          </a:ln>
        </p:spPr>
        <p:txBody>
          <a:bodyPr wrap="square">
            <a:spAutoFit/>
          </a:bodyPr>
          <a:lstStyle/>
          <a:p>
            <a:pPr eaLnBrk="0" hangingPunct="0"/>
            <a:r>
              <a:rPr lang="zh-CN" altLang="en-US" sz="3000" b="1" dirty="0" smtClean="0">
                <a:solidFill>
                  <a:srgbClr val="000000"/>
                </a:solidFill>
                <a:latin typeface="微软雅黑" pitchFamily="34" charset="-122"/>
                <a:ea typeface="微软雅黑" pitchFamily="34" charset="-122"/>
              </a:rPr>
              <a:t>电信大数据场景与关键技术</a:t>
            </a:r>
            <a:endParaRPr lang="zh-CN" altLang="en-US" sz="3000" b="1" dirty="0">
              <a:solidFill>
                <a:srgbClr val="000000"/>
              </a:solidFill>
              <a:latin typeface="微软雅黑" pitchFamily="34" charset="-122"/>
              <a:ea typeface="微软雅黑" pitchFamily="34" charset="-122"/>
            </a:endParaRPr>
          </a:p>
        </p:txBody>
      </p:sp>
      <p:sp>
        <p:nvSpPr>
          <p:cNvPr id="29" name="Text Box 9"/>
          <p:cNvSpPr txBox="1">
            <a:spLocks noChangeArrowheads="1"/>
          </p:cNvSpPr>
          <p:nvPr/>
        </p:nvSpPr>
        <p:spPr bwMode="gray">
          <a:xfrm>
            <a:off x="1680632" y="1132111"/>
            <a:ext cx="674825" cy="58477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solidFill>
                <a:effectLst/>
                <a:uLnTx/>
                <a:uFillTx/>
              </a:rPr>
              <a:t>1.</a:t>
            </a:r>
          </a:p>
        </p:txBody>
      </p:sp>
      <p:sp>
        <p:nvSpPr>
          <p:cNvPr id="30" name="AutoShape 11"/>
          <p:cNvSpPr>
            <a:spLocks noChangeArrowheads="1"/>
          </p:cNvSpPr>
          <p:nvPr/>
        </p:nvSpPr>
        <p:spPr bwMode="gray">
          <a:xfrm>
            <a:off x="1687640" y="2402149"/>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1" name="Group 4"/>
          <p:cNvGrpSpPr>
            <a:grpSpLocks/>
          </p:cNvGrpSpPr>
          <p:nvPr/>
        </p:nvGrpSpPr>
        <p:grpSpPr bwMode="auto">
          <a:xfrm>
            <a:off x="1465343" y="2335777"/>
            <a:ext cx="978651" cy="771582"/>
            <a:chOff x="720" y="935"/>
            <a:chExt cx="959" cy="793"/>
          </a:xfrm>
          <a:effectLst>
            <a:outerShdw blurRad="76200" dir="13500000" sy="23000" kx="1200000" algn="br" rotWithShape="0">
              <a:prstClr val="black">
                <a:alpha val="20000"/>
              </a:prstClr>
            </a:outerShdw>
          </a:effectLst>
        </p:grpSpPr>
        <p:sp>
          <p:nvSpPr>
            <p:cNvPr id="32"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4" name="Text Box 9"/>
          <p:cNvSpPr txBox="1">
            <a:spLocks noChangeArrowheads="1"/>
          </p:cNvSpPr>
          <p:nvPr/>
        </p:nvSpPr>
        <p:spPr bwMode="gray">
          <a:xfrm>
            <a:off x="1843656" y="2481488"/>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lumMod val="85000"/>
                  </a:srgbClr>
                </a:solidFill>
                <a:effectLst/>
                <a:uLnTx/>
                <a:uFillTx/>
              </a:rPr>
              <a:t>2.</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35" name="Text Box 8"/>
          <p:cNvSpPr txBox="1">
            <a:spLocks noChangeArrowheads="1"/>
          </p:cNvSpPr>
          <p:nvPr/>
        </p:nvSpPr>
        <p:spPr bwMode="gray">
          <a:xfrm>
            <a:off x="2578118" y="2481488"/>
            <a:ext cx="5018221" cy="584775"/>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3200" b="1" kern="0" dirty="0" smtClean="0">
                <a:solidFill>
                  <a:srgbClr val="FFFFFF">
                    <a:lumMod val="65000"/>
                  </a:srgbClr>
                </a:solidFill>
                <a:latin typeface="微软雅黑" pitchFamily="34" charset="-122"/>
                <a:ea typeface="微软雅黑" pitchFamily="34" charset="-122"/>
              </a:rPr>
              <a:t>数字足迹案例</a:t>
            </a:r>
            <a:endParaRPr kumimoji="0" lang="zh-CN" altLang="en-US" sz="32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sp>
        <p:nvSpPr>
          <p:cNvPr id="36" name="AutoShape 11"/>
          <p:cNvSpPr>
            <a:spLocks noChangeArrowheads="1"/>
          </p:cNvSpPr>
          <p:nvPr/>
        </p:nvSpPr>
        <p:spPr bwMode="gray">
          <a:xfrm>
            <a:off x="1687640" y="3590773"/>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7" name="Group 4"/>
          <p:cNvGrpSpPr>
            <a:grpSpLocks/>
          </p:cNvGrpSpPr>
          <p:nvPr/>
        </p:nvGrpSpPr>
        <p:grpSpPr bwMode="auto">
          <a:xfrm>
            <a:off x="1465343" y="3524401"/>
            <a:ext cx="978651" cy="771582"/>
            <a:chOff x="720" y="935"/>
            <a:chExt cx="959" cy="793"/>
          </a:xfrm>
          <a:effectLst>
            <a:outerShdw blurRad="76200" dir="13500000" sy="23000" kx="1200000" algn="br" rotWithShape="0">
              <a:prstClr val="black">
                <a:alpha val="20000"/>
              </a:prstClr>
            </a:outerShdw>
          </a:effectLst>
        </p:grpSpPr>
        <p:sp>
          <p:nvSpPr>
            <p:cNvPr id="38"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0" name="Text Box 9"/>
          <p:cNvSpPr txBox="1">
            <a:spLocks noChangeArrowheads="1"/>
          </p:cNvSpPr>
          <p:nvPr/>
        </p:nvSpPr>
        <p:spPr bwMode="gray">
          <a:xfrm>
            <a:off x="1843656" y="3670112"/>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lumMod val="85000"/>
                  </a:srgbClr>
                </a:solidFill>
                <a:effectLst/>
                <a:uLnTx/>
                <a:uFillTx/>
              </a:rPr>
              <a:t>3</a:t>
            </a:r>
            <a:r>
              <a:rPr kumimoji="0" lang="en-US" altLang="zh-CN" sz="3200" b="1" i="0" u="none" strike="noStrike" kern="0" cap="none" spc="0" normalizeH="0" baseline="0" noProof="0" dirty="0" smtClean="0">
                <a:ln>
                  <a:noFill/>
                </a:ln>
                <a:solidFill>
                  <a:srgbClr val="FFFFFF">
                    <a:lumMod val="85000"/>
                  </a:srgbClr>
                </a:solidFill>
                <a:effectLst/>
                <a:uLnTx/>
                <a:uFillTx/>
              </a:rPr>
              <a:t>.</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41" name="Text Box 8"/>
          <p:cNvSpPr txBox="1">
            <a:spLocks noChangeArrowheads="1"/>
          </p:cNvSpPr>
          <p:nvPr/>
        </p:nvSpPr>
        <p:spPr bwMode="gray">
          <a:xfrm>
            <a:off x="2578118" y="3670112"/>
            <a:ext cx="5018221" cy="584775"/>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FFFFFF">
                    <a:lumMod val="65000"/>
                  </a:srgbClr>
                </a:solidFill>
                <a:effectLst/>
                <a:uLnTx/>
                <a:uFillTx/>
                <a:latin typeface="微软雅黑" pitchFamily="34" charset="-122"/>
                <a:ea typeface="微软雅黑" pitchFamily="34" charset="-122"/>
              </a:rPr>
              <a:t>平台和关键技术</a:t>
            </a:r>
            <a:endParaRPr kumimoji="0" lang="zh-CN" altLang="en-US" sz="32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实时流计算</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20</a:t>
            </a:fld>
            <a:endParaRPr lang="en-GB" altLang="zh-CN"/>
          </a:p>
        </p:txBody>
      </p:sp>
      <p:sp>
        <p:nvSpPr>
          <p:cNvPr id="5" name="TextBox 4"/>
          <p:cNvSpPr txBox="1"/>
          <p:nvPr/>
        </p:nvSpPr>
        <p:spPr>
          <a:xfrm>
            <a:off x="971600" y="1419624"/>
            <a:ext cx="7488832" cy="461665"/>
          </a:xfrm>
          <a:prstGeom prst="rect">
            <a:avLst/>
          </a:prstGeom>
          <a:noFill/>
        </p:spPr>
        <p:txBody>
          <a:bodyPr wrap="square" rtlCol="0">
            <a:spAutoFit/>
          </a:bodyPr>
          <a:lstStyle/>
          <a:p>
            <a:r>
              <a:rPr lang="zh-CN" altLang="en-US" sz="2400" b="1" dirty="0" smtClean="0"/>
              <a:t>对实时数据流做即时分析，一般要求亚秒级处理时延</a:t>
            </a:r>
            <a:endParaRPr lang="zh-CN" altLang="en-US" sz="2400" b="1" dirty="0"/>
          </a:p>
        </p:txBody>
      </p:sp>
      <p:sp>
        <p:nvSpPr>
          <p:cNvPr id="6" name="矩形 5"/>
          <p:cNvSpPr/>
          <p:nvPr/>
        </p:nvSpPr>
        <p:spPr>
          <a:xfrm>
            <a:off x="2123728" y="2283718"/>
            <a:ext cx="4572000" cy="1754326"/>
          </a:xfrm>
          <a:prstGeom prst="rect">
            <a:avLst/>
          </a:prstGeom>
        </p:spPr>
        <p:txBody>
          <a:bodyPr>
            <a:spAutoFit/>
          </a:bodyPr>
          <a:lstStyle/>
          <a:p>
            <a:pPr marL="307602" indent="-307602" algn="just">
              <a:spcAft>
                <a:spcPts val="0"/>
              </a:spcAft>
              <a:defRPr/>
            </a:pPr>
            <a:r>
              <a:rPr lang="zh-CN" altLang="en-US" kern="100" dirty="0" smtClean="0">
                <a:latin typeface="Times New Roman"/>
                <a:ea typeface="宋体"/>
              </a:rPr>
              <a:t>独特场景：</a:t>
            </a:r>
            <a:endParaRPr lang="en-US" altLang="zh-CN" kern="100" dirty="0" smtClean="0">
              <a:latin typeface="Times New Roman"/>
              <a:ea typeface="宋体"/>
            </a:endParaRPr>
          </a:p>
          <a:p>
            <a:pPr marL="307602" indent="-307602" algn="just">
              <a:spcAft>
                <a:spcPts val="0"/>
              </a:spcAft>
              <a:buFont typeface="+mj-lt"/>
              <a:buAutoNum type="arabicPeriod"/>
              <a:defRPr/>
            </a:pPr>
            <a:r>
              <a:rPr lang="zh-CN" altLang="en-US" kern="100" dirty="0" smtClean="0">
                <a:latin typeface="Times New Roman"/>
                <a:ea typeface="宋体"/>
              </a:rPr>
              <a:t>不允许将数据存下来再分析的场景。</a:t>
            </a:r>
            <a:endParaRPr lang="en-US" altLang="zh-CN" kern="100" dirty="0" smtClean="0">
              <a:latin typeface="Times New Roman"/>
              <a:ea typeface="宋体"/>
            </a:endParaRPr>
          </a:p>
          <a:p>
            <a:pPr marL="307602" indent="-307602" algn="just">
              <a:spcAft>
                <a:spcPts val="0"/>
              </a:spcAft>
              <a:buFont typeface="+mj-lt"/>
              <a:buAutoNum type="arabicPeriod"/>
              <a:defRPr/>
            </a:pPr>
            <a:r>
              <a:rPr lang="zh-CN" altLang="zh-CN" kern="100" dirty="0" smtClean="0">
                <a:latin typeface="Times New Roman"/>
                <a:ea typeface="宋体"/>
              </a:rPr>
              <a:t>将数据存储下来再分析成本不可接受的场景</a:t>
            </a:r>
            <a:r>
              <a:rPr lang="zh-CN" altLang="en-US" kern="100" dirty="0" smtClean="0">
                <a:latin typeface="Times New Roman"/>
                <a:ea typeface="宋体"/>
              </a:rPr>
              <a:t>。</a:t>
            </a:r>
            <a:endParaRPr lang="en-US" altLang="zh-CN" kern="100" dirty="0" smtClean="0">
              <a:latin typeface="Times New Roman"/>
              <a:ea typeface="宋体"/>
            </a:endParaRPr>
          </a:p>
          <a:p>
            <a:pPr marL="307602" indent="-307602" algn="just">
              <a:spcAft>
                <a:spcPts val="0"/>
              </a:spcAft>
              <a:buFont typeface="+mj-lt"/>
              <a:buAutoNum type="arabicPeriod"/>
              <a:defRPr/>
            </a:pPr>
            <a:r>
              <a:rPr lang="zh-CN" altLang="en-US" kern="100" dirty="0" smtClean="0">
                <a:latin typeface="Times New Roman"/>
                <a:ea typeface="宋体"/>
              </a:rPr>
              <a:t>需要低时延输出结果的场景，时延越小价值越高，如算法交易。</a:t>
            </a:r>
            <a:endParaRPr lang="zh-CN" altLang="zh-CN" kern="100" dirty="0" smtClean="0">
              <a:latin typeface="Times New Roman"/>
              <a:ea typeface="宋体"/>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bwMode="auto">
          <a:xfrm>
            <a:off x="3000917" y="987574"/>
            <a:ext cx="3469476" cy="434420"/>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820274"/>
            <a:endParaRPr lang="zh-CN" altLang="en-US" dirty="0" smtClean="0"/>
          </a:p>
        </p:txBody>
      </p:sp>
      <p:sp>
        <p:nvSpPr>
          <p:cNvPr id="46" name="圆角矩形 45"/>
          <p:cNvSpPr/>
          <p:nvPr/>
        </p:nvSpPr>
        <p:spPr bwMode="auto">
          <a:xfrm>
            <a:off x="2935455" y="1750012"/>
            <a:ext cx="3469476" cy="1572528"/>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defTabSz="820274"/>
            <a:endParaRPr lang="zh-CN" altLang="en-US" dirty="0" smtClean="0"/>
          </a:p>
        </p:txBody>
      </p:sp>
      <p:sp>
        <p:nvSpPr>
          <p:cNvPr id="10" name="标题 1"/>
          <p:cNvSpPr txBox="1">
            <a:spLocks/>
          </p:cNvSpPr>
          <p:nvPr/>
        </p:nvSpPr>
        <p:spPr>
          <a:xfrm>
            <a:off x="316989" y="102683"/>
            <a:ext cx="6919307" cy="452845"/>
          </a:xfrm>
          <a:prstGeom prst="rect">
            <a:avLst/>
          </a:prstGeom>
        </p:spPr>
        <p:txBody>
          <a:bodyPr lIns="82018" tIns="41010" rIns="82018" bIns="41010"/>
          <a:lstStyle/>
          <a:p>
            <a:pPr defTabSz="820178">
              <a:defRPr/>
            </a:pPr>
            <a:r>
              <a:rPr lang="zh-CN" altLang="en-US" sz="2800" b="1" dirty="0" smtClean="0">
                <a:solidFill>
                  <a:srgbClr val="990000"/>
                </a:solidFill>
                <a:ea typeface="黑体" pitchFamily="2" charset="-122"/>
              </a:rPr>
              <a:t>华为自研流计算</a:t>
            </a:r>
            <a:r>
              <a:rPr lang="en-US" altLang="zh-CN" sz="2800" b="1" dirty="0" err="1" smtClean="0">
                <a:solidFill>
                  <a:srgbClr val="990000"/>
                </a:solidFill>
                <a:ea typeface="黑体" pitchFamily="2" charset="-122"/>
              </a:rPr>
              <a:t>StreamSMART</a:t>
            </a:r>
            <a:r>
              <a:rPr lang="zh-CN" altLang="en-US" sz="2800" b="1" dirty="0" smtClean="0">
                <a:solidFill>
                  <a:srgbClr val="990000"/>
                </a:solidFill>
                <a:ea typeface="黑体" pitchFamily="2" charset="-122"/>
              </a:rPr>
              <a:t>的体系架构</a:t>
            </a:r>
            <a:endParaRPr lang="zh-CN" altLang="en-US" sz="2800" b="1" dirty="0">
              <a:solidFill>
                <a:srgbClr val="990000"/>
              </a:solidFill>
              <a:ea typeface="黑体" pitchFamily="2" charset="-122"/>
            </a:endParaRPr>
          </a:p>
        </p:txBody>
      </p:sp>
      <p:pic>
        <p:nvPicPr>
          <p:cNvPr id="51" name="Picture 2"/>
          <p:cNvPicPr>
            <a:picLocks noChangeAspect="1" noChangeArrowheads="1"/>
          </p:cNvPicPr>
          <p:nvPr/>
        </p:nvPicPr>
        <p:blipFill>
          <a:blip r:embed="rId3" cstate="print"/>
          <a:srcRect/>
          <a:stretch>
            <a:fillRect/>
          </a:stretch>
        </p:blipFill>
        <p:spPr bwMode="auto">
          <a:xfrm>
            <a:off x="4519838" y="1419435"/>
            <a:ext cx="334859" cy="281308"/>
          </a:xfrm>
          <a:prstGeom prst="rect">
            <a:avLst/>
          </a:prstGeom>
          <a:noFill/>
          <a:ln w="9525">
            <a:noFill/>
            <a:miter lim="800000"/>
            <a:headEnd/>
            <a:tailEnd/>
          </a:ln>
        </p:spPr>
      </p:pic>
      <p:sp>
        <p:nvSpPr>
          <p:cNvPr id="52" name="矩形 51"/>
          <p:cNvSpPr/>
          <p:nvPr/>
        </p:nvSpPr>
        <p:spPr>
          <a:xfrm>
            <a:off x="627525" y="1325157"/>
            <a:ext cx="1710234" cy="359820"/>
          </a:xfrm>
          <a:prstGeom prst="rect">
            <a:avLst/>
          </a:prstGeom>
        </p:spPr>
        <p:txBody>
          <a:bodyPr wrap="square" lIns="82018" tIns="41010" rIns="82018" bIns="41010">
            <a:spAutoFit/>
          </a:bodyPr>
          <a:lstStyle/>
          <a:p>
            <a:r>
              <a:rPr lang="zh-CN" altLang="en-US" dirty="0" smtClean="0"/>
              <a:t>流数据源</a:t>
            </a:r>
            <a:endParaRPr lang="zh-CN" altLang="en-US" dirty="0"/>
          </a:p>
        </p:txBody>
      </p:sp>
      <p:pic>
        <p:nvPicPr>
          <p:cNvPr id="53" name="Picture 5"/>
          <p:cNvPicPr>
            <a:picLocks noChangeAspect="1" noChangeArrowheads="1"/>
          </p:cNvPicPr>
          <p:nvPr/>
        </p:nvPicPr>
        <p:blipFill>
          <a:blip r:embed="rId4" cstate="print"/>
          <a:srcRect/>
          <a:stretch>
            <a:fillRect/>
          </a:stretch>
        </p:blipFill>
        <p:spPr bwMode="auto">
          <a:xfrm>
            <a:off x="6423229" y="2277953"/>
            <a:ext cx="405741" cy="189099"/>
          </a:xfrm>
          <a:prstGeom prst="rect">
            <a:avLst/>
          </a:prstGeom>
          <a:noFill/>
          <a:ln w="9525">
            <a:noFill/>
            <a:miter lim="800000"/>
            <a:headEnd/>
            <a:tailEnd/>
          </a:ln>
        </p:spPr>
      </p:pic>
      <p:pic>
        <p:nvPicPr>
          <p:cNvPr id="54" name="Picture 5"/>
          <p:cNvPicPr>
            <a:picLocks noChangeAspect="1" noChangeArrowheads="1"/>
          </p:cNvPicPr>
          <p:nvPr/>
        </p:nvPicPr>
        <p:blipFill>
          <a:blip r:embed="rId4" cstate="print"/>
          <a:srcRect/>
          <a:stretch>
            <a:fillRect/>
          </a:stretch>
        </p:blipFill>
        <p:spPr bwMode="auto">
          <a:xfrm>
            <a:off x="2262406" y="2213825"/>
            <a:ext cx="855023" cy="189099"/>
          </a:xfrm>
          <a:prstGeom prst="rect">
            <a:avLst/>
          </a:prstGeom>
          <a:noFill/>
          <a:ln w="9525">
            <a:noFill/>
            <a:miter lim="800000"/>
            <a:headEnd/>
            <a:tailEnd/>
          </a:ln>
        </p:spPr>
      </p:pic>
      <p:pic>
        <p:nvPicPr>
          <p:cNvPr id="55" name="Picture 5"/>
          <p:cNvPicPr>
            <a:picLocks noChangeAspect="1" noChangeArrowheads="1"/>
          </p:cNvPicPr>
          <p:nvPr/>
        </p:nvPicPr>
        <p:blipFill>
          <a:blip r:embed="rId4" cstate="print"/>
          <a:srcRect/>
          <a:stretch>
            <a:fillRect/>
          </a:stretch>
        </p:blipFill>
        <p:spPr bwMode="auto">
          <a:xfrm>
            <a:off x="2254484" y="2784356"/>
            <a:ext cx="855022" cy="189099"/>
          </a:xfrm>
          <a:prstGeom prst="rect">
            <a:avLst/>
          </a:prstGeom>
          <a:noFill/>
          <a:ln w="9525">
            <a:noFill/>
            <a:miter lim="800000"/>
            <a:headEnd/>
            <a:tailEnd/>
          </a:ln>
        </p:spPr>
      </p:pic>
      <p:sp>
        <p:nvSpPr>
          <p:cNvPr id="57" name="矩形 56"/>
          <p:cNvSpPr/>
          <p:nvPr/>
        </p:nvSpPr>
        <p:spPr>
          <a:xfrm>
            <a:off x="3182299" y="1799793"/>
            <a:ext cx="3330653" cy="359820"/>
          </a:xfrm>
          <a:prstGeom prst="rect">
            <a:avLst/>
          </a:prstGeom>
        </p:spPr>
        <p:txBody>
          <a:bodyPr wrap="square" lIns="82018" tIns="41010" rIns="82018" bIns="41010">
            <a:spAutoFit/>
          </a:bodyPr>
          <a:lstStyle/>
          <a:p>
            <a:r>
              <a:rPr lang="en-US" altLang="zh-CN" b="1" dirty="0" smtClean="0"/>
              <a:t>    </a:t>
            </a:r>
            <a:r>
              <a:rPr lang="en-US" altLang="zh-CN" b="1" dirty="0" err="1" smtClean="0"/>
              <a:t>StreamSMART</a:t>
            </a:r>
            <a:r>
              <a:rPr lang="en-US" altLang="zh-CN" b="1" dirty="0" smtClean="0"/>
              <a:t> Runtime</a:t>
            </a:r>
            <a:endParaRPr lang="zh-CN" altLang="en-US" dirty="0"/>
          </a:p>
        </p:txBody>
      </p:sp>
      <p:pic>
        <p:nvPicPr>
          <p:cNvPr id="58" name="Picture 10"/>
          <p:cNvPicPr>
            <a:picLocks noChangeAspect="1" noChangeArrowheads="1"/>
          </p:cNvPicPr>
          <p:nvPr/>
        </p:nvPicPr>
        <p:blipFill>
          <a:blip r:embed="rId5" cstate="print"/>
          <a:srcRect/>
          <a:stretch>
            <a:fillRect/>
          </a:stretch>
        </p:blipFill>
        <p:spPr bwMode="auto">
          <a:xfrm>
            <a:off x="3125341" y="2139814"/>
            <a:ext cx="3150920" cy="1135316"/>
          </a:xfrm>
          <a:prstGeom prst="rect">
            <a:avLst/>
          </a:prstGeom>
          <a:noFill/>
          <a:ln w="9525">
            <a:noFill/>
            <a:miter lim="800000"/>
            <a:headEnd/>
            <a:tailEnd/>
          </a:ln>
        </p:spPr>
      </p:pic>
      <p:sp>
        <p:nvSpPr>
          <p:cNvPr id="59" name="矩形 58"/>
          <p:cNvSpPr/>
          <p:nvPr/>
        </p:nvSpPr>
        <p:spPr bwMode="auto">
          <a:xfrm>
            <a:off x="6941281" y="1690298"/>
            <a:ext cx="1045028" cy="1071923"/>
          </a:xfrm>
          <a:prstGeom prst="rect">
            <a:avLst/>
          </a:prstGeom>
          <a:noFill/>
          <a:ln w="15875" cap="flat" cmpd="sng" algn="ctr">
            <a:solidFill>
              <a:srgbClr val="C00000"/>
            </a:solidFill>
            <a:prstDash val="sysDash"/>
            <a:round/>
            <a:headEnd type="none" w="med" len="med"/>
            <a:tailEnd type="none" w="med" len="med"/>
          </a:ln>
          <a:effectLst/>
        </p:spPr>
        <p:txBody>
          <a:bodyPr vert="horz" wrap="square" lIns="43467" tIns="8694" rIns="43467" bIns="8694" numCol="1" rtlCol="0" anchor="ctr" anchorCtr="0" compatLnSpc="1">
            <a:prstTxWarp prst="textNoShape">
              <a:avLst/>
            </a:prstTxWarp>
          </a:bodyPr>
          <a:lstStyle/>
          <a:p>
            <a:pPr algn="ctr" defTabSz="736028"/>
            <a:endParaRPr lang="zh-CN" altLang="en-US" sz="1400" b="1" dirty="0" smtClean="0">
              <a:solidFill>
                <a:srgbClr val="000066"/>
              </a:solidFill>
              <a:latin typeface="Arial" charset="0"/>
            </a:endParaRPr>
          </a:p>
        </p:txBody>
      </p:sp>
      <p:pic>
        <p:nvPicPr>
          <p:cNvPr id="60" name="Picture 2"/>
          <p:cNvPicPr>
            <a:picLocks noChangeAspect="1" noChangeArrowheads="1"/>
          </p:cNvPicPr>
          <p:nvPr/>
        </p:nvPicPr>
        <p:blipFill>
          <a:blip r:embed="rId6" cstate="print"/>
          <a:srcRect/>
          <a:stretch>
            <a:fillRect/>
          </a:stretch>
        </p:blipFill>
        <p:spPr bwMode="auto">
          <a:xfrm>
            <a:off x="7060032" y="1724873"/>
            <a:ext cx="855024" cy="967233"/>
          </a:xfrm>
          <a:prstGeom prst="rect">
            <a:avLst/>
          </a:prstGeom>
          <a:noFill/>
          <a:ln w="9525">
            <a:noFill/>
            <a:miter lim="800000"/>
            <a:headEnd/>
            <a:tailEnd/>
          </a:ln>
        </p:spPr>
      </p:pic>
      <p:pic>
        <p:nvPicPr>
          <p:cNvPr id="61" name="Picture 11"/>
          <p:cNvPicPr>
            <a:picLocks noChangeAspect="1" noChangeArrowheads="1"/>
          </p:cNvPicPr>
          <p:nvPr/>
        </p:nvPicPr>
        <p:blipFill>
          <a:blip r:embed="rId7" cstate="print"/>
          <a:srcRect/>
          <a:stretch>
            <a:fillRect/>
          </a:stretch>
        </p:blipFill>
        <p:spPr bwMode="auto">
          <a:xfrm>
            <a:off x="7233923" y="2842750"/>
            <a:ext cx="617279" cy="235473"/>
          </a:xfrm>
          <a:prstGeom prst="rect">
            <a:avLst/>
          </a:prstGeom>
          <a:noFill/>
          <a:ln w="9525">
            <a:noFill/>
            <a:miter lim="800000"/>
            <a:headEnd/>
            <a:tailEnd/>
          </a:ln>
        </p:spPr>
      </p:pic>
      <p:pic>
        <p:nvPicPr>
          <p:cNvPr id="62" name="Picture 13"/>
          <p:cNvPicPr>
            <a:picLocks noChangeAspect="1" noChangeArrowheads="1"/>
          </p:cNvPicPr>
          <p:nvPr/>
        </p:nvPicPr>
        <p:blipFill>
          <a:blip r:embed="rId8" cstate="print"/>
          <a:srcRect/>
          <a:stretch>
            <a:fillRect/>
          </a:stretch>
        </p:blipFill>
        <p:spPr bwMode="auto">
          <a:xfrm>
            <a:off x="7312370" y="3157984"/>
            <a:ext cx="559655" cy="290725"/>
          </a:xfrm>
          <a:prstGeom prst="rect">
            <a:avLst/>
          </a:prstGeom>
          <a:noFill/>
          <a:ln w="9525">
            <a:noFill/>
            <a:miter lim="800000"/>
            <a:headEnd/>
            <a:tailEnd/>
          </a:ln>
        </p:spPr>
      </p:pic>
      <p:sp>
        <p:nvSpPr>
          <p:cNvPr id="63" name="矩形 62"/>
          <p:cNvSpPr/>
          <p:nvPr/>
        </p:nvSpPr>
        <p:spPr bwMode="auto">
          <a:xfrm>
            <a:off x="6941287" y="2763494"/>
            <a:ext cx="1052945" cy="780157"/>
          </a:xfrm>
          <a:prstGeom prst="rect">
            <a:avLst/>
          </a:prstGeom>
          <a:noFill/>
          <a:ln w="15875" cap="flat" cmpd="sng" algn="ctr">
            <a:solidFill>
              <a:srgbClr val="FF0000"/>
            </a:solidFill>
            <a:prstDash val="dash"/>
            <a:round/>
            <a:headEnd type="none" w="med" len="med"/>
            <a:tailEnd type="none" w="med" len="med"/>
          </a:ln>
          <a:effectLst>
            <a:outerShdw blurRad="114300" dir="5400000" algn="ctr" rotWithShape="0">
              <a:srgbClr val="000000"/>
            </a:outerShdw>
          </a:effectLst>
        </p:spPr>
        <p:txBody>
          <a:bodyPr vert="horz" wrap="square" lIns="48436" tIns="9687" rIns="48436" bIns="9687" numCol="1" rtlCol="0" anchor="t" anchorCtr="0" compatLnSpc="1">
            <a:prstTxWarp prst="textNoShape">
              <a:avLst/>
            </a:prstTxWarp>
          </a:bodyPr>
          <a:lstStyle/>
          <a:p>
            <a:pPr algn="ctr" defTabSz="820178"/>
            <a:endParaRPr lang="zh-CN" altLang="en-US" sz="1100" b="1" dirty="0" smtClean="0">
              <a:solidFill>
                <a:srgbClr val="000066"/>
              </a:solidFill>
              <a:latin typeface="Arial" charset="0"/>
            </a:endParaRPr>
          </a:p>
        </p:txBody>
      </p:sp>
      <p:sp>
        <p:nvSpPr>
          <p:cNvPr id="64" name="L 形 63"/>
          <p:cNvSpPr/>
          <p:nvPr/>
        </p:nvSpPr>
        <p:spPr bwMode="auto">
          <a:xfrm>
            <a:off x="473191" y="1718158"/>
            <a:ext cx="2327563" cy="2409896"/>
          </a:xfrm>
          <a:prstGeom prst="corner">
            <a:avLst>
              <a:gd name="adj1" fmla="val 34812"/>
              <a:gd name="adj2" fmla="val 76848"/>
            </a:avLst>
          </a:prstGeom>
          <a:noFill/>
          <a:ln w="15875" cap="flat" cmpd="sng" algn="ctr">
            <a:solidFill>
              <a:srgbClr val="C00000"/>
            </a:solidFill>
            <a:prstDash val="sysDash"/>
            <a:round/>
            <a:headEnd type="none" w="med" len="med"/>
            <a:tailEnd type="none" w="med" len="med"/>
          </a:ln>
          <a:effectLst/>
        </p:spPr>
        <p:txBody>
          <a:bodyPr vert="horz" wrap="square" lIns="43467" tIns="8694" rIns="43467" bIns="8694" numCol="1" rtlCol="0" anchor="ctr" anchorCtr="0" compatLnSpc="1">
            <a:prstTxWarp prst="textNoShape">
              <a:avLst/>
            </a:prstTxWarp>
          </a:bodyPr>
          <a:lstStyle/>
          <a:p>
            <a:pPr algn="ctr" defTabSz="736028"/>
            <a:endParaRPr lang="zh-CN" altLang="en-US" sz="1400" b="1" dirty="0" smtClean="0">
              <a:solidFill>
                <a:srgbClr val="000066"/>
              </a:solidFill>
              <a:latin typeface="Arial" charset="0"/>
            </a:endParaRPr>
          </a:p>
        </p:txBody>
      </p:sp>
      <p:pic>
        <p:nvPicPr>
          <p:cNvPr id="65" name="Picture 6"/>
          <p:cNvPicPr>
            <a:picLocks noChangeAspect="1" noChangeArrowheads="1"/>
          </p:cNvPicPr>
          <p:nvPr/>
        </p:nvPicPr>
        <p:blipFill>
          <a:blip r:embed="rId9" cstate="print"/>
          <a:srcRect/>
          <a:stretch>
            <a:fillRect/>
          </a:stretch>
        </p:blipFill>
        <p:spPr bwMode="auto">
          <a:xfrm>
            <a:off x="568194" y="3344289"/>
            <a:ext cx="1630879" cy="780575"/>
          </a:xfrm>
          <a:prstGeom prst="rect">
            <a:avLst/>
          </a:prstGeom>
          <a:noFill/>
          <a:ln w="9525">
            <a:noFill/>
            <a:miter lim="800000"/>
            <a:headEnd/>
            <a:tailEnd/>
          </a:ln>
        </p:spPr>
      </p:pic>
      <p:pic>
        <p:nvPicPr>
          <p:cNvPr id="66" name="Picture 7"/>
          <p:cNvPicPr>
            <a:picLocks noChangeAspect="1" noChangeArrowheads="1"/>
          </p:cNvPicPr>
          <p:nvPr/>
        </p:nvPicPr>
        <p:blipFill>
          <a:blip r:embed="rId10" cstate="print"/>
          <a:srcRect/>
          <a:stretch>
            <a:fillRect/>
          </a:stretch>
        </p:blipFill>
        <p:spPr bwMode="auto">
          <a:xfrm>
            <a:off x="597516" y="1811322"/>
            <a:ext cx="801955" cy="1481098"/>
          </a:xfrm>
          <a:prstGeom prst="rect">
            <a:avLst/>
          </a:prstGeom>
          <a:noFill/>
          <a:ln w="9525">
            <a:noFill/>
            <a:miter lim="800000"/>
            <a:headEnd/>
            <a:tailEnd/>
          </a:ln>
        </p:spPr>
      </p:pic>
      <p:pic>
        <p:nvPicPr>
          <p:cNvPr id="67" name="Picture 8"/>
          <p:cNvPicPr>
            <a:picLocks noChangeAspect="1" noChangeArrowheads="1"/>
          </p:cNvPicPr>
          <p:nvPr/>
        </p:nvPicPr>
        <p:blipFill>
          <a:blip r:embed="rId11" cstate="print"/>
          <a:srcRect/>
          <a:stretch>
            <a:fillRect/>
          </a:stretch>
        </p:blipFill>
        <p:spPr bwMode="auto">
          <a:xfrm>
            <a:off x="1431129" y="1811386"/>
            <a:ext cx="720436" cy="1400189"/>
          </a:xfrm>
          <a:prstGeom prst="rect">
            <a:avLst/>
          </a:prstGeom>
          <a:noFill/>
          <a:ln w="9525">
            <a:noFill/>
            <a:miter lim="800000"/>
            <a:headEnd/>
            <a:tailEnd/>
          </a:ln>
        </p:spPr>
      </p:pic>
      <p:pic>
        <p:nvPicPr>
          <p:cNvPr id="68" name="Picture 5"/>
          <p:cNvPicPr>
            <a:picLocks noChangeAspect="1" noChangeArrowheads="1"/>
          </p:cNvPicPr>
          <p:nvPr/>
        </p:nvPicPr>
        <p:blipFill>
          <a:blip r:embed="rId4" cstate="print"/>
          <a:srcRect/>
          <a:stretch>
            <a:fillRect/>
          </a:stretch>
        </p:blipFill>
        <p:spPr bwMode="auto">
          <a:xfrm>
            <a:off x="2274035" y="2464523"/>
            <a:ext cx="827567" cy="189099"/>
          </a:xfrm>
          <a:prstGeom prst="rect">
            <a:avLst/>
          </a:prstGeom>
          <a:noFill/>
          <a:ln w="9525">
            <a:noFill/>
            <a:miter lim="800000"/>
            <a:headEnd/>
            <a:tailEnd/>
          </a:ln>
        </p:spPr>
      </p:pic>
      <p:sp>
        <p:nvSpPr>
          <p:cNvPr id="69" name="矩形 68"/>
          <p:cNvSpPr/>
          <p:nvPr/>
        </p:nvSpPr>
        <p:spPr>
          <a:xfrm>
            <a:off x="6901674" y="1333800"/>
            <a:ext cx="1880025" cy="359820"/>
          </a:xfrm>
          <a:prstGeom prst="rect">
            <a:avLst/>
          </a:prstGeom>
        </p:spPr>
        <p:txBody>
          <a:bodyPr wrap="square" lIns="82018" tIns="41010" rIns="82018" bIns="41010">
            <a:spAutoFit/>
          </a:bodyPr>
          <a:lstStyle/>
          <a:p>
            <a:r>
              <a:rPr lang="zh-CN" altLang="en-US" dirty="0" smtClean="0"/>
              <a:t>    流数流输出</a:t>
            </a:r>
            <a:endParaRPr lang="zh-CN" altLang="en-US" dirty="0"/>
          </a:p>
        </p:txBody>
      </p:sp>
      <p:sp>
        <p:nvSpPr>
          <p:cNvPr id="72" name="矩形 71"/>
          <p:cNvSpPr/>
          <p:nvPr/>
        </p:nvSpPr>
        <p:spPr>
          <a:xfrm>
            <a:off x="3328228" y="1082880"/>
            <a:ext cx="3305487" cy="359820"/>
          </a:xfrm>
          <a:prstGeom prst="rect">
            <a:avLst/>
          </a:prstGeom>
        </p:spPr>
        <p:txBody>
          <a:bodyPr wrap="square" lIns="82018" tIns="41010" rIns="82018" bIns="41010">
            <a:spAutoFit/>
          </a:bodyPr>
          <a:lstStyle/>
          <a:p>
            <a:r>
              <a:rPr lang="en-US" altLang="zh-CN" b="1" dirty="0" err="1" smtClean="0"/>
              <a:t>StreamSMART</a:t>
            </a:r>
            <a:r>
              <a:rPr lang="en-US" altLang="zh-CN" b="1" dirty="0" smtClean="0"/>
              <a:t> Studio IDE</a:t>
            </a:r>
            <a:endParaRPr lang="zh-CN" altLang="en-US" dirty="0"/>
          </a:p>
        </p:txBody>
      </p:sp>
      <p:pic>
        <p:nvPicPr>
          <p:cNvPr id="80" name="Picture 3"/>
          <p:cNvPicPr>
            <a:picLocks noChangeAspect="1" noChangeArrowheads="1"/>
          </p:cNvPicPr>
          <p:nvPr/>
        </p:nvPicPr>
        <p:blipFill>
          <a:blip r:embed="rId12" cstate="print"/>
          <a:srcRect/>
          <a:stretch>
            <a:fillRect/>
          </a:stretch>
        </p:blipFill>
        <p:spPr bwMode="auto">
          <a:xfrm>
            <a:off x="3061071" y="3528019"/>
            <a:ext cx="3340925" cy="652267"/>
          </a:xfrm>
          <a:prstGeom prst="rect">
            <a:avLst/>
          </a:prstGeom>
          <a:noFill/>
          <a:ln w="9525">
            <a:noFill/>
            <a:miter lim="800000"/>
            <a:headEnd/>
            <a:tailEnd/>
          </a:ln>
        </p:spPr>
      </p:pic>
      <p:sp>
        <p:nvSpPr>
          <p:cNvPr id="90" name="TextBox 89"/>
          <p:cNvSpPr txBox="1"/>
          <p:nvPr/>
        </p:nvSpPr>
        <p:spPr>
          <a:xfrm>
            <a:off x="8028296" y="1666075"/>
            <a:ext cx="864195" cy="2621978"/>
          </a:xfrm>
          <a:prstGeom prst="rect">
            <a:avLst/>
          </a:prstGeom>
          <a:noFill/>
        </p:spPr>
        <p:txBody>
          <a:bodyPr wrap="square" lIns="82018" tIns="41010" rIns="82018" bIns="41010" rtlCol="0">
            <a:spAutoFit/>
          </a:bodyPr>
          <a:lstStyle/>
          <a:p>
            <a:r>
              <a:rPr lang="en-US" altLang="zh-CN" sz="1100" b="1" dirty="0" smtClean="0">
                <a:solidFill>
                  <a:srgbClr val="7030A0"/>
                </a:solidFill>
              </a:rPr>
              <a:t>Report</a:t>
            </a:r>
          </a:p>
          <a:p>
            <a:endParaRPr lang="en-US" altLang="zh-CN" sz="1100" b="1" dirty="0" smtClean="0">
              <a:solidFill>
                <a:srgbClr val="7030A0"/>
              </a:solidFill>
            </a:endParaRPr>
          </a:p>
          <a:p>
            <a:endParaRPr lang="en-US" altLang="zh-CN" sz="1100" b="1" dirty="0" smtClean="0">
              <a:solidFill>
                <a:srgbClr val="7030A0"/>
              </a:solidFill>
            </a:endParaRPr>
          </a:p>
          <a:p>
            <a:r>
              <a:rPr lang="en-US" altLang="zh-CN" sz="1100" b="1" dirty="0" smtClean="0">
                <a:solidFill>
                  <a:srgbClr val="7030A0"/>
                </a:solidFill>
              </a:rPr>
              <a:t>OLAP</a:t>
            </a:r>
          </a:p>
          <a:p>
            <a:endParaRPr lang="en-US" altLang="zh-CN" sz="1100" b="1" dirty="0" smtClean="0">
              <a:solidFill>
                <a:srgbClr val="7030A0"/>
              </a:solidFill>
            </a:endParaRPr>
          </a:p>
          <a:p>
            <a:endParaRPr lang="en-US" altLang="zh-CN" sz="1100" b="1" dirty="0" smtClean="0">
              <a:solidFill>
                <a:srgbClr val="7030A0"/>
              </a:solidFill>
            </a:endParaRPr>
          </a:p>
          <a:p>
            <a:r>
              <a:rPr lang="en-US" altLang="zh-CN" sz="1100" b="1" dirty="0" err="1" smtClean="0">
                <a:solidFill>
                  <a:srgbClr val="7030A0"/>
                </a:solidFill>
              </a:rPr>
              <a:t>Dataming</a:t>
            </a:r>
            <a:endParaRPr lang="en-US" altLang="zh-CN" sz="1100" b="1" dirty="0" smtClean="0">
              <a:solidFill>
                <a:srgbClr val="7030A0"/>
              </a:solidFill>
            </a:endParaRPr>
          </a:p>
          <a:p>
            <a:endParaRPr lang="en-US" altLang="zh-CN" sz="1100" b="1" dirty="0" smtClean="0">
              <a:solidFill>
                <a:srgbClr val="7030A0"/>
              </a:solidFill>
            </a:endParaRPr>
          </a:p>
          <a:p>
            <a:endParaRPr lang="en-US" altLang="zh-CN" sz="1100" b="1" dirty="0" smtClean="0">
              <a:solidFill>
                <a:srgbClr val="7030A0"/>
              </a:solidFill>
            </a:endParaRPr>
          </a:p>
          <a:p>
            <a:r>
              <a:rPr lang="en-US" altLang="zh-CN" sz="1100" b="1" dirty="0" smtClean="0">
                <a:solidFill>
                  <a:srgbClr val="7030A0"/>
                </a:solidFill>
              </a:rPr>
              <a:t>MPPDB</a:t>
            </a:r>
          </a:p>
          <a:p>
            <a:endParaRPr lang="en-US" altLang="zh-CN" sz="1100" b="1" dirty="0" smtClean="0">
              <a:solidFill>
                <a:srgbClr val="7030A0"/>
              </a:solidFill>
            </a:endParaRPr>
          </a:p>
          <a:p>
            <a:r>
              <a:rPr lang="en-US" altLang="zh-CN" sz="1100" b="1" dirty="0" smtClean="0">
                <a:solidFill>
                  <a:srgbClr val="7030A0"/>
                </a:solidFill>
              </a:rPr>
              <a:t>DWH</a:t>
            </a:r>
          </a:p>
          <a:p>
            <a:endParaRPr lang="en-US" altLang="zh-CN" sz="1100" b="1" dirty="0" smtClean="0">
              <a:solidFill>
                <a:srgbClr val="7030A0"/>
              </a:solidFill>
            </a:endParaRPr>
          </a:p>
          <a:p>
            <a:endParaRPr lang="en-US" altLang="zh-CN" sz="1100" b="1" dirty="0" smtClean="0">
              <a:solidFill>
                <a:srgbClr val="7030A0"/>
              </a:solidFill>
            </a:endParaRPr>
          </a:p>
          <a:p>
            <a:r>
              <a:rPr lang="en-US" altLang="zh-CN" sz="1100" b="1" dirty="0" smtClean="0">
                <a:solidFill>
                  <a:srgbClr val="7030A0"/>
                </a:solidFill>
              </a:rPr>
              <a:t>RTD</a:t>
            </a:r>
            <a:endParaRPr lang="zh-CN" altLang="en-US" sz="1100" b="1" dirty="0">
              <a:solidFill>
                <a:srgbClr val="7030A0"/>
              </a:solidFill>
            </a:endParaRPr>
          </a:p>
        </p:txBody>
      </p:sp>
      <p:cxnSp>
        <p:nvCxnSpPr>
          <p:cNvPr id="91" name="形状 90"/>
          <p:cNvCxnSpPr/>
          <p:nvPr/>
        </p:nvCxnSpPr>
        <p:spPr bwMode="auto">
          <a:xfrm rot="5400000">
            <a:off x="6247920" y="3299089"/>
            <a:ext cx="657183" cy="452945"/>
          </a:xfrm>
          <a:prstGeom prst="bentConnector2">
            <a:avLst/>
          </a:prstGeom>
          <a:noFill/>
          <a:ln w="127000" cap="flat" cmpd="sng" algn="ctr">
            <a:gradFill>
              <a:gsLst>
                <a:gs pos="0">
                  <a:schemeClr val="bg2"/>
                </a:gs>
                <a:gs pos="50000">
                  <a:schemeClr val="accent1">
                    <a:shade val="67500"/>
                    <a:satMod val="115000"/>
                  </a:schemeClr>
                </a:gs>
                <a:gs pos="100000">
                  <a:schemeClr val="accent1">
                    <a:shade val="100000"/>
                    <a:satMod val="115000"/>
                  </a:schemeClr>
                </a:gs>
              </a:gsLst>
              <a:lin ang="5400000" scaled="0"/>
            </a:gradFill>
            <a:prstDash val="solid"/>
            <a:round/>
            <a:headEnd type="none" w="med" len="med"/>
            <a:tailEnd type="stealth" w="med" len="med"/>
          </a:ln>
          <a:effectLst/>
        </p:spPr>
      </p:cxnSp>
      <p:cxnSp>
        <p:nvCxnSpPr>
          <p:cNvPr id="92" name="直接连接符 91"/>
          <p:cNvCxnSpPr/>
          <p:nvPr/>
        </p:nvCxnSpPr>
        <p:spPr bwMode="auto">
          <a:xfrm flipH="1">
            <a:off x="6430643" y="3190662"/>
            <a:ext cx="432955" cy="0"/>
          </a:xfrm>
          <a:prstGeom prst="line">
            <a:avLst/>
          </a:prstGeom>
          <a:noFill/>
          <a:ln w="127000" cap="flat" cmpd="sng" algn="ctr">
            <a:solidFill>
              <a:schemeClr val="bg2"/>
            </a:solidFill>
            <a:prstDash val="solid"/>
            <a:round/>
            <a:headEnd type="none" w="med" len="med"/>
            <a:tailEnd type="none" w="med" len="med"/>
          </a:ln>
          <a:effectLst/>
        </p:spPr>
      </p:cxnSp>
      <p:sp>
        <p:nvSpPr>
          <p:cNvPr id="48" name="矩形 47"/>
          <p:cNvSpPr/>
          <p:nvPr/>
        </p:nvSpPr>
        <p:spPr>
          <a:xfrm>
            <a:off x="5881236" y="-20538"/>
            <a:ext cx="3262764" cy="252106"/>
          </a:xfrm>
          <a:prstGeom prst="rect">
            <a:avLst/>
          </a:prstGeom>
        </p:spPr>
        <p:txBody>
          <a:bodyPr wrap="square" lIns="82027" tIns="41014" rIns="82027" bIns="41014">
            <a:spAutoFit/>
          </a:bodyPr>
          <a:lstStyle/>
          <a:p>
            <a:pPr>
              <a:spcBef>
                <a:spcPct val="30000"/>
              </a:spcBef>
              <a:defRPr/>
            </a:pPr>
            <a:r>
              <a:rPr lang="en-US" altLang="zh-CN" sz="1100" dirty="0" smtClean="0"/>
              <a:t>*Self-Monitoring Automatic Recovery Technology</a:t>
            </a:r>
            <a:endParaRPr lang="zh-CN" altLang="en-US" sz="11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p:cNvSpPr/>
          <p:nvPr/>
        </p:nvSpPr>
        <p:spPr bwMode="auto">
          <a:xfrm>
            <a:off x="1360310" y="2629922"/>
            <a:ext cx="6760738" cy="2063523"/>
          </a:xfrm>
          <a:prstGeom prst="rect">
            <a:avLst/>
          </a:prstGeom>
          <a:solidFill>
            <a:schemeClr val="bg1"/>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500" b="1" dirty="0">
              <a:solidFill>
                <a:srgbClr val="000066"/>
              </a:solidFill>
              <a:latin typeface="宋体" pitchFamily="2" charset="-122"/>
            </a:endParaRPr>
          </a:p>
        </p:txBody>
      </p:sp>
      <p:sp>
        <p:nvSpPr>
          <p:cNvPr id="134" name="矩形 133"/>
          <p:cNvSpPr/>
          <p:nvPr/>
        </p:nvSpPr>
        <p:spPr bwMode="auto">
          <a:xfrm>
            <a:off x="336001" y="2246204"/>
            <a:ext cx="691037" cy="1792061"/>
          </a:xfrm>
          <a:prstGeom prst="rect">
            <a:avLst/>
          </a:prstGeom>
          <a:noFill/>
          <a:ln w="15875" cap="flat" cmpd="sng" algn="ctr">
            <a:solidFill>
              <a:srgbClr val="FF0000"/>
            </a:solidFill>
            <a:prstDash val="dash"/>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86020" name="Rectangle 2"/>
          <p:cNvSpPr>
            <a:spLocks noGrp="1" noChangeArrowheads="1"/>
          </p:cNvSpPr>
          <p:nvPr>
            <p:ph type="title"/>
          </p:nvPr>
        </p:nvSpPr>
        <p:spPr>
          <a:xfrm>
            <a:off x="251658" y="1"/>
            <a:ext cx="8379506" cy="654164"/>
          </a:xfrm>
        </p:spPr>
        <p:txBody>
          <a:bodyPr lIns="81950" tIns="40973" rIns="81950" bIns="40973"/>
          <a:lstStyle/>
          <a:p>
            <a:r>
              <a:rPr lang="zh-CN" altLang="en-US" sz="3200" dirty="0" smtClean="0">
                <a:ea typeface="黑体" pitchFamily="2" charset="-122"/>
              </a:rPr>
              <a:t>华为自研流计算</a:t>
            </a:r>
            <a:r>
              <a:rPr lang="en-US" altLang="zh-CN" sz="3200" kern="1200" dirty="0" err="1" smtClean="0">
                <a:latin typeface="Arial" pitchFamily="34" charset="0"/>
                <a:ea typeface="黑体" pitchFamily="2" charset="-122"/>
              </a:rPr>
              <a:t>StreamSMART</a:t>
            </a:r>
            <a:r>
              <a:rPr lang="zh-CN" altLang="en-US" sz="3200" kern="1200" dirty="0" smtClean="0">
                <a:latin typeface="Arial" pitchFamily="34" charset="0"/>
                <a:ea typeface="黑体" pitchFamily="2" charset="-122"/>
              </a:rPr>
              <a:t>流应用开发</a:t>
            </a:r>
            <a:endParaRPr lang="zh-CN" altLang="en-US" sz="3100" dirty="0" smtClean="0">
              <a:ea typeface="宋体" pitchFamily="2" charset="-122"/>
            </a:endParaRPr>
          </a:p>
        </p:txBody>
      </p:sp>
      <p:sp>
        <p:nvSpPr>
          <p:cNvPr id="86021" name="AutoShape 4" descr="http://t3.baidu.com/it/u=3178223392,3789994997&amp;fm=23&amp;gp=0.jpg"/>
          <p:cNvSpPr>
            <a:spLocks noChangeAspect="1" noChangeArrowheads="1"/>
          </p:cNvSpPr>
          <p:nvPr/>
        </p:nvSpPr>
        <p:spPr bwMode="auto">
          <a:xfrm>
            <a:off x="155078" y="-108177"/>
            <a:ext cx="304709" cy="228600"/>
          </a:xfrm>
          <a:prstGeom prst="rect">
            <a:avLst/>
          </a:prstGeom>
          <a:noFill/>
          <a:ln w="9525">
            <a:noFill/>
            <a:miter lim="800000"/>
            <a:headEnd/>
            <a:tailEnd/>
          </a:ln>
        </p:spPr>
        <p:txBody>
          <a:bodyPr lIns="91379" tIns="45690" rIns="91379" bIns="45690"/>
          <a:lstStyle/>
          <a:p>
            <a:pPr eaLnBrk="1" hangingPunct="1"/>
            <a:endParaRPr lang="zh-CN" altLang="en-US">
              <a:solidFill>
                <a:srgbClr val="000000"/>
              </a:solidFill>
              <a:cs typeface="Arial" pitchFamily="34" charset="0"/>
            </a:endParaRPr>
          </a:p>
        </p:txBody>
      </p:sp>
      <p:sp>
        <p:nvSpPr>
          <p:cNvPr id="86022" name="AutoShape 6" descr="http://t3.baidu.com/it/u=3178223392,3789994997&amp;fm=23&amp;gp=0.jpg"/>
          <p:cNvSpPr>
            <a:spLocks noChangeAspect="1" noChangeArrowheads="1"/>
          </p:cNvSpPr>
          <p:nvPr/>
        </p:nvSpPr>
        <p:spPr bwMode="auto">
          <a:xfrm>
            <a:off x="155078" y="-108177"/>
            <a:ext cx="304709" cy="228600"/>
          </a:xfrm>
          <a:prstGeom prst="rect">
            <a:avLst/>
          </a:prstGeom>
          <a:noFill/>
          <a:ln w="9525">
            <a:noFill/>
            <a:miter lim="800000"/>
            <a:headEnd/>
            <a:tailEnd/>
          </a:ln>
        </p:spPr>
        <p:txBody>
          <a:bodyPr lIns="91379" tIns="45690" rIns="91379" bIns="45690"/>
          <a:lstStyle/>
          <a:p>
            <a:pPr eaLnBrk="1" hangingPunct="1"/>
            <a:endParaRPr lang="zh-CN" altLang="en-US">
              <a:solidFill>
                <a:srgbClr val="000000"/>
              </a:solidFill>
              <a:cs typeface="Arial" pitchFamily="34" charset="0"/>
            </a:endParaRPr>
          </a:p>
        </p:txBody>
      </p:sp>
      <p:grpSp>
        <p:nvGrpSpPr>
          <p:cNvPr id="2" name="组合 137"/>
          <p:cNvGrpSpPr>
            <a:grpSpLocks/>
          </p:cNvGrpSpPr>
          <p:nvPr/>
        </p:nvGrpSpPr>
        <p:grpSpPr bwMode="auto">
          <a:xfrm>
            <a:off x="6014428" y="878184"/>
            <a:ext cx="1288213" cy="772546"/>
            <a:chOff x="5743589" y="1248651"/>
            <a:chExt cx="1747238" cy="1249444"/>
          </a:xfrm>
        </p:grpSpPr>
        <p:pic>
          <p:nvPicPr>
            <p:cNvPr id="86157" name="Picture 6"/>
            <p:cNvPicPr>
              <a:picLocks noChangeAspect="1" noChangeArrowheads="1"/>
            </p:cNvPicPr>
            <p:nvPr/>
          </p:nvPicPr>
          <p:blipFill>
            <a:blip r:embed="rId3" cstate="print"/>
            <a:srcRect/>
            <a:stretch>
              <a:fillRect/>
            </a:stretch>
          </p:blipFill>
          <p:spPr bwMode="auto">
            <a:xfrm>
              <a:off x="5743589" y="1248651"/>
              <a:ext cx="1357021" cy="944593"/>
            </a:xfrm>
            <a:prstGeom prst="rect">
              <a:avLst/>
            </a:prstGeom>
            <a:noFill/>
            <a:ln w="9525">
              <a:noFill/>
              <a:miter lim="800000"/>
              <a:headEnd/>
              <a:tailEnd/>
            </a:ln>
          </p:spPr>
        </p:pic>
        <p:pic>
          <p:nvPicPr>
            <p:cNvPr id="86158" name="Picture 2"/>
            <p:cNvPicPr>
              <a:picLocks noChangeAspect="1" noChangeArrowheads="1"/>
            </p:cNvPicPr>
            <p:nvPr/>
          </p:nvPicPr>
          <p:blipFill>
            <a:blip r:embed="rId4" cstate="print"/>
            <a:srcRect/>
            <a:stretch>
              <a:fillRect/>
            </a:stretch>
          </p:blipFill>
          <p:spPr bwMode="auto">
            <a:xfrm>
              <a:off x="6538327" y="1478920"/>
              <a:ext cx="952500" cy="1019175"/>
            </a:xfrm>
            <a:prstGeom prst="rect">
              <a:avLst/>
            </a:prstGeom>
            <a:noFill/>
            <a:ln w="9525">
              <a:noFill/>
              <a:miter lim="800000"/>
              <a:headEnd/>
              <a:tailEnd/>
            </a:ln>
          </p:spPr>
        </p:pic>
      </p:grpSp>
      <p:pic>
        <p:nvPicPr>
          <p:cNvPr id="86024" name="Picture 5"/>
          <p:cNvPicPr>
            <a:picLocks noChangeAspect="1" noChangeArrowheads="1"/>
          </p:cNvPicPr>
          <p:nvPr/>
        </p:nvPicPr>
        <p:blipFill>
          <a:blip r:embed="rId5" cstate="print"/>
          <a:srcRect/>
          <a:stretch>
            <a:fillRect/>
          </a:stretch>
        </p:blipFill>
        <p:spPr bwMode="auto">
          <a:xfrm>
            <a:off x="1950270" y="895319"/>
            <a:ext cx="1214756" cy="732745"/>
          </a:xfrm>
          <a:prstGeom prst="rect">
            <a:avLst/>
          </a:prstGeom>
          <a:noFill/>
          <a:ln w="9525">
            <a:noFill/>
            <a:miter lim="800000"/>
            <a:headEnd/>
            <a:tailEnd/>
          </a:ln>
        </p:spPr>
      </p:pic>
      <p:pic>
        <p:nvPicPr>
          <p:cNvPr id="86025" name="Picture 7"/>
          <p:cNvPicPr>
            <a:picLocks noChangeAspect="1" noChangeArrowheads="1"/>
          </p:cNvPicPr>
          <p:nvPr/>
        </p:nvPicPr>
        <p:blipFill>
          <a:blip r:embed="rId6" cstate="print"/>
          <a:srcRect/>
          <a:stretch>
            <a:fillRect/>
          </a:stretch>
        </p:blipFill>
        <p:spPr bwMode="auto">
          <a:xfrm>
            <a:off x="416255" y="2848316"/>
            <a:ext cx="550926" cy="553130"/>
          </a:xfrm>
          <a:prstGeom prst="rect">
            <a:avLst/>
          </a:prstGeom>
          <a:noFill/>
          <a:ln w="9525">
            <a:noFill/>
            <a:miter lim="800000"/>
            <a:headEnd/>
            <a:tailEnd/>
          </a:ln>
        </p:spPr>
      </p:pic>
      <p:pic>
        <p:nvPicPr>
          <p:cNvPr id="86026" name="Picture 8"/>
          <p:cNvPicPr>
            <a:picLocks noChangeAspect="1" noChangeArrowheads="1"/>
          </p:cNvPicPr>
          <p:nvPr/>
        </p:nvPicPr>
        <p:blipFill>
          <a:blip r:embed="rId7" cstate="print"/>
          <a:srcRect/>
          <a:stretch>
            <a:fillRect/>
          </a:stretch>
        </p:blipFill>
        <p:spPr bwMode="auto">
          <a:xfrm>
            <a:off x="410814" y="3482072"/>
            <a:ext cx="503314" cy="352085"/>
          </a:xfrm>
          <a:prstGeom prst="rect">
            <a:avLst/>
          </a:prstGeom>
          <a:noFill/>
          <a:ln w="9525">
            <a:noFill/>
            <a:miter lim="800000"/>
            <a:headEnd/>
            <a:tailEnd/>
          </a:ln>
        </p:spPr>
      </p:pic>
      <p:pic>
        <p:nvPicPr>
          <p:cNvPr id="86027" name="Picture 10"/>
          <p:cNvPicPr>
            <a:picLocks noChangeAspect="1" noChangeArrowheads="1"/>
          </p:cNvPicPr>
          <p:nvPr/>
        </p:nvPicPr>
        <p:blipFill>
          <a:blip r:embed="rId8" cstate="print"/>
          <a:srcRect/>
          <a:stretch>
            <a:fillRect/>
          </a:stretch>
        </p:blipFill>
        <p:spPr bwMode="auto">
          <a:xfrm>
            <a:off x="374086" y="2264574"/>
            <a:ext cx="595816" cy="446995"/>
          </a:xfrm>
          <a:prstGeom prst="rect">
            <a:avLst/>
          </a:prstGeom>
          <a:noFill/>
          <a:ln w="9525">
            <a:noFill/>
            <a:miter lim="800000"/>
            <a:headEnd/>
            <a:tailEnd/>
          </a:ln>
        </p:spPr>
      </p:pic>
      <p:sp>
        <p:nvSpPr>
          <p:cNvPr id="86028" name="TextBox 131"/>
          <p:cNvSpPr txBox="1">
            <a:spLocks noChangeArrowheads="1"/>
          </p:cNvSpPr>
          <p:nvPr/>
        </p:nvSpPr>
        <p:spPr bwMode="auto">
          <a:xfrm>
            <a:off x="253018" y="3795374"/>
            <a:ext cx="750403" cy="338494"/>
          </a:xfrm>
          <a:prstGeom prst="rect">
            <a:avLst/>
          </a:prstGeom>
          <a:noFill/>
          <a:ln w="9525">
            <a:noFill/>
            <a:miter lim="800000"/>
            <a:headEnd/>
            <a:tailEnd/>
          </a:ln>
        </p:spPr>
        <p:txBody>
          <a:bodyPr wrap="none" lIns="91379" tIns="45690" rIns="91379" bIns="45690">
            <a:spAutoFit/>
          </a:bodyPr>
          <a:lstStyle/>
          <a:p>
            <a:pPr eaLnBrk="1" hangingPunct="1"/>
            <a:r>
              <a:rPr lang="en-US" altLang="zh-CN" sz="800" dirty="0">
                <a:solidFill>
                  <a:srgbClr val="000000"/>
                </a:solidFill>
              </a:rPr>
              <a:t>Health &amp; Life </a:t>
            </a:r>
          </a:p>
          <a:p>
            <a:pPr eaLnBrk="1" hangingPunct="1"/>
            <a:r>
              <a:rPr lang="en-US" altLang="zh-CN" sz="800" dirty="0">
                <a:solidFill>
                  <a:srgbClr val="000000"/>
                </a:solidFill>
              </a:rPr>
              <a:t>Sciences</a:t>
            </a:r>
            <a:endParaRPr lang="zh-CN" altLang="en-US" sz="800" dirty="0">
              <a:solidFill>
                <a:srgbClr val="000000"/>
              </a:solidFill>
            </a:endParaRPr>
          </a:p>
        </p:txBody>
      </p:sp>
      <p:sp>
        <p:nvSpPr>
          <p:cNvPr id="86029" name="TextBox 132"/>
          <p:cNvSpPr txBox="1">
            <a:spLocks noChangeArrowheads="1"/>
          </p:cNvSpPr>
          <p:nvPr/>
        </p:nvSpPr>
        <p:spPr bwMode="auto">
          <a:xfrm>
            <a:off x="288388" y="2650336"/>
            <a:ext cx="729564" cy="215383"/>
          </a:xfrm>
          <a:prstGeom prst="rect">
            <a:avLst/>
          </a:prstGeom>
          <a:noFill/>
          <a:ln w="9525">
            <a:noFill/>
            <a:miter lim="800000"/>
            <a:headEnd/>
            <a:tailEnd/>
          </a:ln>
        </p:spPr>
        <p:txBody>
          <a:bodyPr wrap="none" lIns="91379" tIns="45690" rIns="91379" bIns="45690">
            <a:spAutoFit/>
          </a:bodyPr>
          <a:lstStyle/>
          <a:p>
            <a:pPr eaLnBrk="1" hangingPunct="1"/>
            <a:r>
              <a:rPr lang="en-US" altLang="zh-CN" sz="800" dirty="0">
                <a:solidFill>
                  <a:srgbClr val="000000"/>
                </a:solidFill>
              </a:rPr>
              <a:t>Stock market</a:t>
            </a:r>
            <a:endParaRPr lang="zh-CN" altLang="en-US" sz="800" dirty="0">
              <a:solidFill>
                <a:srgbClr val="000000"/>
              </a:solidFill>
            </a:endParaRPr>
          </a:p>
        </p:txBody>
      </p:sp>
      <p:grpSp>
        <p:nvGrpSpPr>
          <p:cNvPr id="3" name="组合 276"/>
          <p:cNvGrpSpPr>
            <a:grpSpLocks/>
          </p:cNvGrpSpPr>
          <p:nvPr/>
        </p:nvGrpSpPr>
        <p:grpSpPr bwMode="auto">
          <a:xfrm>
            <a:off x="1063762" y="2239055"/>
            <a:ext cx="428498" cy="1770630"/>
            <a:chOff x="1063692" y="2985793"/>
            <a:chExt cx="429208" cy="2360645"/>
          </a:xfrm>
        </p:grpSpPr>
        <p:sp>
          <p:nvSpPr>
            <p:cNvPr id="86155" name="Freeform 9"/>
            <p:cNvSpPr>
              <a:spLocks/>
            </p:cNvSpPr>
            <p:nvPr/>
          </p:nvSpPr>
          <p:spPr bwMode="gray">
            <a:xfrm rot="5400000" flipH="1">
              <a:off x="687157" y="4540696"/>
              <a:ext cx="1182277" cy="429208"/>
            </a:xfrm>
            <a:custGeom>
              <a:avLst/>
              <a:gdLst>
                <a:gd name="T0" fmla="*/ 2147483647 w 1698"/>
                <a:gd name="T1" fmla="*/ 0 h 2268"/>
                <a:gd name="T2" fmla="*/ 2147483647 w 1698"/>
                <a:gd name="T3" fmla="*/ 0 h 2268"/>
                <a:gd name="T4" fmla="*/ 0 w 1698"/>
                <a:gd name="T5" fmla="*/ 0 h 2268"/>
                <a:gd name="T6" fmla="*/ 2147483647 w 1698"/>
                <a:gd name="T7" fmla="*/ 0 h 2268"/>
                <a:gd name="T8" fmla="*/ 2147483647 w 1698"/>
                <a:gd name="T9" fmla="*/ 0 h 2268"/>
                <a:gd name="T10" fmla="*/ 2147483647 w 1698"/>
                <a:gd name="T11" fmla="*/ 0 h 2268"/>
                <a:gd name="T12" fmla="*/ 2147483647 w 1698"/>
                <a:gd name="T13" fmla="*/ 0 h 2268"/>
                <a:gd name="T14" fmla="*/ 0 60000 65536"/>
                <a:gd name="T15" fmla="*/ 0 60000 65536"/>
                <a:gd name="T16" fmla="*/ 0 60000 65536"/>
                <a:gd name="T17" fmla="*/ 0 60000 65536"/>
                <a:gd name="T18" fmla="*/ 0 60000 65536"/>
                <a:gd name="T19" fmla="*/ 0 60000 65536"/>
                <a:gd name="T20" fmla="*/ 0 60000 65536"/>
                <a:gd name="T21" fmla="*/ 0 w 1698"/>
                <a:gd name="T22" fmla="*/ 0 h 2268"/>
                <a:gd name="T23" fmla="*/ 1698 w 1698"/>
                <a:gd name="T24" fmla="*/ 2268 h 2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1">
              <a:gsLst>
                <a:gs pos="0">
                  <a:srgbClr val="008000"/>
                </a:gs>
                <a:gs pos="100000">
                  <a:srgbClr val="FFFFFF"/>
                </a:gs>
              </a:gsLst>
              <a:lin ang="5400000" scaled="1"/>
            </a:gradFill>
            <a:ln w="9525" cap="flat" cmpd="sng">
              <a:noFill/>
              <a:prstDash val="solid"/>
              <a:round/>
              <a:headEnd type="none" w="med" len="med"/>
              <a:tailEnd type="none" w="med" len="med"/>
            </a:ln>
          </p:spPr>
          <p:txBody>
            <a:bodyPr wrap="none" anchor="ctr"/>
            <a:lstStyle/>
            <a:p>
              <a:endParaRPr lang="zh-CN" altLang="en-US"/>
            </a:p>
          </p:txBody>
        </p:sp>
        <p:sp>
          <p:nvSpPr>
            <p:cNvPr id="86156" name="Freeform 8"/>
            <p:cNvSpPr>
              <a:spLocks/>
            </p:cNvSpPr>
            <p:nvPr/>
          </p:nvSpPr>
          <p:spPr bwMode="gray">
            <a:xfrm rot="5400000">
              <a:off x="686766" y="3362719"/>
              <a:ext cx="1183059" cy="429208"/>
            </a:xfrm>
            <a:custGeom>
              <a:avLst/>
              <a:gdLst>
                <a:gd name="T0" fmla="*/ 2147483647 w 1698"/>
                <a:gd name="T1" fmla="*/ 0 h 2268"/>
                <a:gd name="T2" fmla="*/ 2147483647 w 1698"/>
                <a:gd name="T3" fmla="*/ 0 h 2268"/>
                <a:gd name="T4" fmla="*/ 0 w 1698"/>
                <a:gd name="T5" fmla="*/ 0 h 2268"/>
                <a:gd name="T6" fmla="*/ 2147483647 w 1698"/>
                <a:gd name="T7" fmla="*/ 0 h 2268"/>
                <a:gd name="T8" fmla="*/ 2147483647 w 1698"/>
                <a:gd name="T9" fmla="*/ 0 h 2268"/>
                <a:gd name="T10" fmla="*/ 2147483647 w 1698"/>
                <a:gd name="T11" fmla="*/ 0 h 2268"/>
                <a:gd name="T12" fmla="*/ 2147483647 w 1698"/>
                <a:gd name="T13" fmla="*/ 0 h 2268"/>
                <a:gd name="T14" fmla="*/ 0 60000 65536"/>
                <a:gd name="T15" fmla="*/ 0 60000 65536"/>
                <a:gd name="T16" fmla="*/ 0 60000 65536"/>
                <a:gd name="T17" fmla="*/ 0 60000 65536"/>
                <a:gd name="T18" fmla="*/ 0 60000 65536"/>
                <a:gd name="T19" fmla="*/ 0 60000 65536"/>
                <a:gd name="T20" fmla="*/ 0 60000 65536"/>
                <a:gd name="T21" fmla="*/ 0 w 1698"/>
                <a:gd name="T22" fmla="*/ 0 h 2268"/>
                <a:gd name="T23" fmla="*/ 1698 w 1698"/>
                <a:gd name="T24" fmla="*/ 2268 h 22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1">
              <a:gsLst>
                <a:gs pos="0">
                  <a:srgbClr val="008000"/>
                </a:gs>
                <a:gs pos="100000">
                  <a:srgbClr val="FFFFFF"/>
                </a:gs>
              </a:gsLst>
              <a:lin ang="5400000" scaled="1"/>
            </a:gradFill>
            <a:ln w="9525" cap="flat" cmpd="sng">
              <a:noFill/>
              <a:prstDash val="solid"/>
              <a:round/>
              <a:headEnd type="none" w="med" len="med"/>
              <a:tailEnd type="none" w="med" len="med"/>
            </a:ln>
          </p:spPr>
          <p:txBody>
            <a:bodyPr wrap="none" anchor="ctr"/>
            <a:lstStyle/>
            <a:p>
              <a:endParaRPr lang="zh-CN" altLang="en-US"/>
            </a:p>
          </p:txBody>
        </p:sp>
      </p:grpSp>
      <p:sp>
        <p:nvSpPr>
          <p:cNvPr id="140" name="矩形 139"/>
          <p:cNvSpPr/>
          <p:nvPr/>
        </p:nvSpPr>
        <p:spPr bwMode="auto">
          <a:xfrm>
            <a:off x="8121048" y="1799210"/>
            <a:ext cx="814826" cy="2845253"/>
          </a:xfrm>
          <a:prstGeom prst="rect">
            <a:avLst/>
          </a:prstGeom>
          <a:noFill/>
          <a:ln w="15875" cap="flat" cmpd="sng" algn="ctr">
            <a:solidFill>
              <a:srgbClr val="FF0000"/>
            </a:solidFill>
            <a:prstDash val="dash"/>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41" name="虚尾箭头 140"/>
          <p:cNvSpPr/>
          <p:nvPr/>
        </p:nvSpPr>
        <p:spPr bwMode="auto">
          <a:xfrm>
            <a:off x="7632705" y="3066714"/>
            <a:ext cx="418975" cy="363311"/>
          </a:xfrm>
          <a:prstGeom prst="stripedRightArrow">
            <a:avLst>
              <a:gd name="adj1" fmla="val 53851"/>
              <a:gd name="adj2" fmla="val 47778"/>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144" name="立方体 143"/>
          <p:cNvSpPr/>
          <p:nvPr/>
        </p:nvSpPr>
        <p:spPr bwMode="auto">
          <a:xfrm>
            <a:off x="1730314" y="3927026"/>
            <a:ext cx="708722"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50" name="立方体 149"/>
          <p:cNvSpPr/>
          <p:nvPr/>
        </p:nvSpPr>
        <p:spPr bwMode="auto">
          <a:xfrm>
            <a:off x="1545313"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51" name="立方体 150"/>
          <p:cNvSpPr/>
          <p:nvPr/>
        </p:nvSpPr>
        <p:spPr bwMode="auto">
          <a:xfrm>
            <a:off x="1360316"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52" name="立方体 151"/>
          <p:cNvSpPr/>
          <p:nvPr/>
        </p:nvSpPr>
        <p:spPr bwMode="auto">
          <a:xfrm>
            <a:off x="2341100"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53" name="立方体 152"/>
          <p:cNvSpPr/>
          <p:nvPr/>
        </p:nvSpPr>
        <p:spPr bwMode="auto">
          <a:xfrm>
            <a:off x="2154730" y="4065819"/>
            <a:ext cx="708722"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54" name="立方体 153"/>
          <p:cNvSpPr/>
          <p:nvPr/>
        </p:nvSpPr>
        <p:spPr bwMode="auto">
          <a:xfrm>
            <a:off x="1969729" y="4204612"/>
            <a:ext cx="708722"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0" name="立方体 159"/>
          <p:cNvSpPr/>
          <p:nvPr/>
        </p:nvSpPr>
        <p:spPr bwMode="auto">
          <a:xfrm>
            <a:off x="2939637"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1" name="立方体 160"/>
          <p:cNvSpPr/>
          <p:nvPr/>
        </p:nvSpPr>
        <p:spPr bwMode="auto">
          <a:xfrm>
            <a:off x="2754629"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2" name="立方体 161"/>
          <p:cNvSpPr/>
          <p:nvPr/>
        </p:nvSpPr>
        <p:spPr bwMode="auto">
          <a:xfrm>
            <a:off x="2569633"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3" name="立方体 162"/>
          <p:cNvSpPr/>
          <p:nvPr/>
        </p:nvSpPr>
        <p:spPr bwMode="auto">
          <a:xfrm>
            <a:off x="3538173"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4" name="立方体 163"/>
          <p:cNvSpPr/>
          <p:nvPr/>
        </p:nvSpPr>
        <p:spPr bwMode="auto">
          <a:xfrm>
            <a:off x="3353170"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65" name="立方体 164"/>
          <p:cNvSpPr/>
          <p:nvPr/>
        </p:nvSpPr>
        <p:spPr bwMode="auto">
          <a:xfrm>
            <a:off x="3168167"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77" name="立方体 176"/>
          <p:cNvSpPr/>
          <p:nvPr/>
        </p:nvSpPr>
        <p:spPr bwMode="auto">
          <a:xfrm>
            <a:off x="4136708"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78" name="立方体 177"/>
          <p:cNvSpPr/>
          <p:nvPr/>
        </p:nvSpPr>
        <p:spPr bwMode="auto">
          <a:xfrm>
            <a:off x="3951707"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79" name="立方体 178"/>
          <p:cNvSpPr/>
          <p:nvPr/>
        </p:nvSpPr>
        <p:spPr bwMode="auto">
          <a:xfrm>
            <a:off x="3766699"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0" name="立方体 179"/>
          <p:cNvSpPr/>
          <p:nvPr/>
        </p:nvSpPr>
        <p:spPr bwMode="auto">
          <a:xfrm>
            <a:off x="4735246"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1" name="立方体 180"/>
          <p:cNvSpPr/>
          <p:nvPr/>
        </p:nvSpPr>
        <p:spPr bwMode="auto">
          <a:xfrm>
            <a:off x="4550243"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2" name="立方体 181"/>
          <p:cNvSpPr/>
          <p:nvPr/>
        </p:nvSpPr>
        <p:spPr bwMode="auto">
          <a:xfrm>
            <a:off x="4365240"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3" name="立方体 182"/>
          <p:cNvSpPr/>
          <p:nvPr/>
        </p:nvSpPr>
        <p:spPr bwMode="auto">
          <a:xfrm>
            <a:off x="5344664"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4" name="立方体 183"/>
          <p:cNvSpPr/>
          <p:nvPr/>
        </p:nvSpPr>
        <p:spPr bwMode="auto">
          <a:xfrm>
            <a:off x="5159661"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5" name="立方体 184"/>
          <p:cNvSpPr/>
          <p:nvPr/>
        </p:nvSpPr>
        <p:spPr bwMode="auto">
          <a:xfrm>
            <a:off x="4974659"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6" name="立方体 185"/>
          <p:cNvSpPr/>
          <p:nvPr/>
        </p:nvSpPr>
        <p:spPr bwMode="auto">
          <a:xfrm>
            <a:off x="5943198" y="3927026"/>
            <a:ext cx="70872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7" name="立方体 186"/>
          <p:cNvSpPr/>
          <p:nvPr/>
        </p:nvSpPr>
        <p:spPr bwMode="auto">
          <a:xfrm>
            <a:off x="5758195"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8" name="立方体 187"/>
          <p:cNvSpPr/>
          <p:nvPr/>
        </p:nvSpPr>
        <p:spPr bwMode="auto">
          <a:xfrm>
            <a:off x="5573195"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89" name="立方体 188"/>
          <p:cNvSpPr/>
          <p:nvPr/>
        </p:nvSpPr>
        <p:spPr bwMode="auto">
          <a:xfrm>
            <a:off x="6552619" y="3927026"/>
            <a:ext cx="70872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90" name="立方体 189"/>
          <p:cNvSpPr/>
          <p:nvPr/>
        </p:nvSpPr>
        <p:spPr bwMode="auto">
          <a:xfrm>
            <a:off x="6367617" y="4065819"/>
            <a:ext cx="70872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91" name="立方体 190"/>
          <p:cNvSpPr/>
          <p:nvPr/>
        </p:nvSpPr>
        <p:spPr bwMode="auto">
          <a:xfrm>
            <a:off x="6182615" y="4204612"/>
            <a:ext cx="70872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92" name="立方体 191"/>
          <p:cNvSpPr/>
          <p:nvPr/>
        </p:nvSpPr>
        <p:spPr bwMode="auto">
          <a:xfrm>
            <a:off x="7152514" y="3927026"/>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93" name="立方体 192"/>
          <p:cNvSpPr/>
          <p:nvPr/>
        </p:nvSpPr>
        <p:spPr bwMode="auto">
          <a:xfrm>
            <a:off x="6967513" y="4065819"/>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sp>
        <p:nvSpPr>
          <p:cNvPr id="194" name="立方体 193"/>
          <p:cNvSpPr/>
          <p:nvPr/>
        </p:nvSpPr>
        <p:spPr bwMode="auto">
          <a:xfrm>
            <a:off x="6782510" y="4204612"/>
            <a:ext cx="707361" cy="424543"/>
          </a:xfrm>
          <a:prstGeom prst="cube">
            <a:avLst/>
          </a:prstGeom>
          <a:solidFill>
            <a:schemeClr val="bg1">
              <a:lumMod val="75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2651">
              <a:defRPr/>
            </a:pPr>
            <a:endParaRPr lang="zh-CN" altLang="en-US" sz="1200" b="1" dirty="0">
              <a:solidFill>
                <a:srgbClr val="000066"/>
              </a:solidFill>
            </a:endParaRPr>
          </a:p>
        </p:txBody>
      </p:sp>
      <p:grpSp>
        <p:nvGrpSpPr>
          <p:cNvPr id="4" name="组合 225"/>
          <p:cNvGrpSpPr>
            <a:grpSpLocks/>
          </p:cNvGrpSpPr>
          <p:nvPr/>
        </p:nvGrpSpPr>
        <p:grpSpPr bwMode="auto">
          <a:xfrm>
            <a:off x="1528989" y="2620736"/>
            <a:ext cx="6063456" cy="1066124"/>
            <a:chOff x="1529339" y="3493853"/>
            <a:chExt cx="6063319" cy="1422161"/>
          </a:xfrm>
        </p:grpSpPr>
        <p:grpSp>
          <p:nvGrpSpPr>
            <p:cNvPr id="5" name="组合 129"/>
            <p:cNvGrpSpPr>
              <a:grpSpLocks/>
            </p:cNvGrpSpPr>
            <p:nvPr/>
          </p:nvGrpSpPr>
          <p:grpSpPr bwMode="auto">
            <a:xfrm>
              <a:off x="1529339" y="3493853"/>
              <a:ext cx="6063319" cy="1422161"/>
              <a:chOff x="1529339" y="3708466"/>
              <a:chExt cx="6063319" cy="1422161"/>
            </a:xfrm>
          </p:grpSpPr>
          <p:grpSp>
            <p:nvGrpSpPr>
              <p:cNvPr id="6" name="组合 56"/>
              <p:cNvGrpSpPr>
                <a:grpSpLocks/>
              </p:cNvGrpSpPr>
              <p:nvPr/>
            </p:nvGrpSpPr>
            <p:grpSpPr bwMode="auto">
              <a:xfrm>
                <a:off x="1529339" y="3708466"/>
                <a:ext cx="646316" cy="398874"/>
                <a:chOff x="1025465" y="3811107"/>
                <a:chExt cx="646316" cy="398874"/>
              </a:xfrm>
            </p:grpSpPr>
            <p:sp>
              <p:nvSpPr>
                <p:cNvPr id="51" name="流程图: 延期 50"/>
                <p:cNvSpPr/>
                <p:nvPr/>
              </p:nvSpPr>
              <p:spPr bwMode="auto">
                <a:xfrm rot="10800000">
                  <a:off x="1117964" y="3811107"/>
                  <a:ext cx="384959" cy="378455"/>
                </a:xfrm>
                <a:prstGeom prst="flowChartDelay">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defTabSz="913795">
                    <a:defRPr/>
                  </a:pPr>
                  <a:endParaRPr lang="zh-CN" altLang="en-US" sz="1000" b="1" dirty="0">
                    <a:latin typeface="Miriam Fixed" pitchFamily="49" charset="-79"/>
                    <a:cs typeface="Miriam Fixed" pitchFamily="49" charset="-79"/>
                  </a:endParaRPr>
                </a:p>
              </p:txBody>
            </p:sp>
            <p:sp>
              <p:nvSpPr>
                <p:cNvPr id="86154" name="TextBox 53"/>
                <p:cNvSpPr txBox="1">
                  <a:spLocks noChangeArrowheads="1"/>
                </p:cNvSpPr>
                <p:nvPr/>
              </p:nvSpPr>
              <p:spPr bwMode="auto">
                <a:xfrm>
                  <a:off x="1025465" y="3881533"/>
                  <a:ext cx="646316" cy="328448"/>
                </a:xfrm>
                <a:prstGeom prst="rect">
                  <a:avLst/>
                </a:prstGeom>
                <a:noFill/>
                <a:ln w="9525">
                  <a:noFill/>
                  <a:miter lim="800000"/>
                  <a:headEnd/>
                  <a:tailEnd/>
                </a:ln>
              </p:spPr>
              <p:txBody>
                <a:bodyPr wrap="none">
                  <a:spAutoFit/>
                </a:bodyPr>
                <a:lstStyle/>
                <a:p>
                  <a:pPr eaLnBrk="1" hangingPunct="1"/>
                  <a:r>
                    <a:rPr lang="en-US" altLang="zh-CN" sz="1000" b="1" dirty="0">
                      <a:latin typeface="Miriam Fixed" pitchFamily="49" charset="-79"/>
                      <a:cs typeface="Miriam Fixed" pitchFamily="49" charset="-79"/>
                    </a:rPr>
                    <a:t>Source</a:t>
                  </a:r>
                  <a:endParaRPr lang="zh-CN" altLang="en-US" sz="1000" b="1" dirty="0">
                    <a:latin typeface="Miriam Fixed" pitchFamily="49" charset="-79"/>
                    <a:cs typeface="Miriam Fixed" pitchFamily="49" charset="-79"/>
                  </a:endParaRPr>
                </a:p>
              </p:txBody>
            </p:sp>
          </p:grpSp>
          <p:grpSp>
            <p:nvGrpSpPr>
              <p:cNvPr id="7" name="组合 55"/>
              <p:cNvGrpSpPr>
                <a:grpSpLocks/>
              </p:cNvGrpSpPr>
              <p:nvPr/>
            </p:nvGrpSpPr>
            <p:grpSpPr bwMode="auto">
              <a:xfrm>
                <a:off x="7100226" y="4375527"/>
                <a:ext cx="492432" cy="364841"/>
                <a:chOff x="2033576" y="4020970"/>
                <a:chExt cx="492432" cy="364841"/>
              </a:xfrm>
            </p:grpSpPr>
            <p:sp>
              <p:nvSpPr>
                <p:cNvPr id="52" name="流程图: 延期 51"/>
                <p:cNvSpPr/>
                <p:nvPr/>
              </p:nvSpPr>
              <p:spPr bwMode="auto">
                <a:xfrm>
                  <a:off x="2090163" y="4020970"/>
                  <a:ext cx="340069" cy="364841"/>
                </a:xfrm>
                <a:prstGeom prst="flowChartDelay">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endParaRPr lang="zh-CN" altLang="en-US" sz="1000" b="1" dirty="0">
                    <a:latin typeface="Miriam Fixed" pitchFamily="49" charset="-79"/>
                    <a:cs typeface="Miriam Fixed" pitchFamily="49" charset="-79"/>
                  </a:endParaRPr>
                </a:p>
              </p:txBody>
            </p:sp>
            <p:sp>
              <p:nvSpPr>
                <p:cNvPr id="86152" name="TextBox 54"/>
                <p:cNvSpPr txBox="1">
                  <a:spLocks noChangeArrowheads="1"/>
                </p:cNvSpPr>
                <p:nvPr/>
              </p:nvSpPr>
              <p:spPr bwMode="auto">
                <a:xfrm>
                  <a:off x="2033576" y="4044825"/>
                  <a:ext cx="492432" cy="328448"/>
                </a:xfrm>
                <a:prstGeom prst="rect">
                  <a:avLst/>
                </a:prstGeom>
                <a:noFill/>
                <a:ln w="9525">
                  <a:noFill/>
                  <a:miter lim="800000"/>
                  <a:headEnd/>
                  <a:tailEnd/>
                </a:ln>
              </p:spPr>
              <p:txBody>
                <a:bodyPr wrap="none">
                  <a:spAutoFit/>
                </a:bodyPr>
                <a:lstStyle/>
                <a:p>
                  <a:pPr eaLnBrk="1" hangingPunct="1"/>
                  <a:r>
                    <a:rPr lang="en-US" altLang="zh-CN" sz="1000" b="1" dirty="0">
                      <a:latin typeface="Miriam Fixed" pitchFamily="49" charset="-79"/>
                      <a:cs typeface="Miriam Fixed" pitchFamily="49" charset="-79"/>
                    </a:rPr>
                    <a:t>Sink</a:t>
                  </a:r>
                  <a:endParaRPr lang="zh-CN" altLang="en-US" sz="1000" b="1" dirty="0"/>
                </a:p>
              </p:txBody>
            </p:sp>
          </p:grpSp>
          <p:grpSp>
            <p:nvGrpSpPr>
              <p:cNvPr id="8" name="组合 58"/>
              <p:cNvGrpSpPr>
                <a:grpSpLocks/>
              </p:cNvGrpSpPr>
              <p:nvPr/>
            </p:nvGrpSpPr>
            <p:grpSpPr bwMode="auto">
              <a:xfrm>
                <a:off x="1546580" y="4224417"/>
                <a:ext cx="646316" cy="399232"/>
                <a:chOff x="1039602" y="3810749"/>
                <a:chExt cx="646316" cy="399232"/>
              </a:xfrm>
            </p:grpSpPr>
            <p:sp>
              <p:nvSpPr>
                <p:cNvPr id="60" name="流程图: 延期 59"/>
                <p:cNvSpPr/>
                <p:nvPr/>
              </p:nvSpPr>
              <p:spPr bwMode="auto">
                <a:xfrm rot="10800000">
                  <a:off x="1117580" y="3810749"/>
                  <a:ext cx="384959" cy="378455"/>
                </a:xfrm>
                <a:prstGeom prst="flowChartDelay">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defTabSz="913795">
                    <a:defRPr/>
                  </a:pPr>
                  <a:endParaRPr lang="zh-CN" altLang="en-US" sz="1000" b="1" dirty="0">
                    <a:latin typeface="Miriam Fixed" pitchFamily="49" charset="-79"/>
                    <a:cs typeface="Miriam Fixed" pitchFamily="49" charset="-79"/>
                  </a:endParaRPr>
                </a:p>
              </p:txBody>
            </p:sp>
            <p:sp>
              <p:nvSpPr>
                <p:cNvPr id="86150" name="TextBox 60"/>
                <p:cNvSpPr txBox="1">
                  <a:spLocks noChangeArrowheads="1"/>
                </p:cNvSpPr>
                <p:nvPr/>
              </p:nvSpPr>
              <p:spPr bwMode="auto">
                <a:xfrm>
                  <a:off x="1039602" y="3881533"/>
                  <a:ext cx="646316" cy="328448"/>
                </a:xfrm>
                <a:prstGeom prst="rect">
                  <a:avLst/>
                </a:prstGeom>
                <a:noFill/>
                <a:ln w="9525">
                  <a:noFill/>
                  <a:miter lim="800000"/>
                  <a:headEnd/>
                  <a:tailEnd/>
                </a:ln>
              </p:spPr>
              <p:txBody>
                <a:bodyPr wrap="none">
                  <a:spAutoFit/>
                </a:bodyPr>
                <a:lstStyle/>
                <a:p>
                  <a:pPr eaLnBrk="1" hangingPunct="1"/>
                  <a:r>
                    <a:rPr lang="en-US" altLang="zh-CN" sz="1000" b="1" dirty="0">
                      <a:latin typeface="Miriam Fixed" pitchFamily="49" charset="-79"/>
                      <a:cs typeface="Miriam Fixed" pitchFamily="49" charset="-79"/>
                    </a:rPr>
                    <a:t>Source</a:t>
                  </a:r>
                  <a:endParaRPr lang="zh-CN" altLang="en-US" sz="1000" b="1" dirty="0">
                    <a:latin typeface="Miriam Fixed" pitchFamily="49" charset="-79"/>
                    <a:cs typeface="Miriam Fixed" pitchFamily="49" charset="-79"/>
                  </a:endParaRPr>
                </a:p>
              </p:txBody>
            </p:sp>
          </p:grpSp>
          <p:grpSp>
            <p:nvGrpSpPr>
              <p:cNvPr id="9" name="组合 62"/>
              <p:cNvGrpSpPr>
                <a:grpSpLocks/>
              </p:cNvGrpSpPr>
              <p:nvPr/>
            </p:nvGrpSpPr>
            <p:grpSpPr bwMode="auto">
              <a:xfrm>
                <a:off x="1549684" y="4732200"/>
                <a:ext cx="646316" cy="398427"/>
                <a:chOff x="1039602" y="3811554"/>
                <a:chExt cx="646316" cy="398427"/>
              </a:xfrm>
            </p:grpSpPr>
            <p:sp>
              <p:nvSpPr>
                <p:cNvPr id="64" name="流程图: 延期 63"/>
                <p:cNvSpPr/>
                <p:nvPr/>
              </p:nvSpPr>
              <p:spPr bwMode="auto">
                <a:xfrm rot="10800000">
                  <a:off x="1117197" y="3811554"/>
                  <a:ext cx="384959" cy="378455"/>
                </a:xfrm>
                <a:prstGeom prst="flowChartDelay">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defTabSz="913795">
                    <a:defRPr/>
                  </a:pPr>
                  <a:endParaRPr lang="zh-CN" altLang="en-US" sz="1000" b="1" dirty="0">
                    <a:latin typeface="Miriam Fixed" pitchFamily="49" charset="-79"/>
                    <a:cs typeface="Miriam Fixed" pitchFamily="49" charset="-79"/>
                  </a:endParaRPr>
                </a:p>
              </p:txBody>
            </p:sp>
            <p:sp>
              <p:nvSpPr>
                <p:cNvPr id="86148" name="TextBox 64"/>
                <p:cNvSpPr txBox="1">
                  <a:spLocks noChangeArrowheads="1"/>
                </p:cNvSpPr>
                <p:nvPr/>
              </p:nvSpPr>
              <p:spPr bwMode="auto">
                <a:xfrm>
                  <a:off x="1039602" y="3881533"/>
                  <a:ext cx="646316" cy="328448"/>
                </a:xfrm>
                <a:prstGeom prst="rect">
                  <a:avLst/>
                </a:prstGeom>
                <a:noFill/>
                <a:ln w="9525">
                  <a:noFill/>
                  <a:miter lim="800000"/>
                  <a:headEnd/>
                  <a:tailEnd/>
                </a:ln>
              </p:spPr>
              <p:txBody>
                <a:bodyPr wrap="none">
                  <a:spAutoFit/>
                </a:bodyPr>
                <a:lstStyle/>
                <a:p>
                  <a:pPr eaLnBrk="1" hangingPunct="1"/>
                  <a:r>
                    <a:rPr lang="en-US" altLang="zh-CN" sz="1000" b="1" dirty="0">
                      <a:latin typeface="Miriam Fixed" pitchFamily="49" charset="-79"/>
                      <a:cs typeface="Miriam Fixed" pitchFamily="49" charset="-79"/>
                    </a:rPr>
                    <a:t>Source</a:t>
                  </a:r>
                  <a:endParaRPr lang="zh-CN" altLang="en-US" sz="1000" b="1" dirty="0">
                    <a:latin typeface="Miriam Fixed" pitchFamily="49" charset="-79"/>
                    <a:cs typeface="Miriam Fixed" pitchFamily="49" charset="-79"/>
                  </a:endParaRPr>
                </a:p>
              </p:txBody>
            </p:sp>
          </p:grpSp>
          <p:sp>
            <p:nvSpPr>
              <p:cNvPr id="66" name="矩形 65"/>
              <p:cNvSpPr/>
              <p:nvPr/>
            </p:nvSpPr>
            <p:spPr bwMode="auto">
              <a:xfrm>
                <a:off x="2408079" y="3717996"/>
                <a:ext cx="365915" cy="371648"/>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67" name="矩形 66"/>
              <p:cNvSpPr/>
              <p:nvPr/>
            </p:nvSpPr>
            <p:spPr bwMode="auto">
              <a:xfrm>
                <a:off x="2401278" y="4233946"/>
                <a:ext cx="367275" cy="37164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68" name="矩形 67"/>
              <p:cNvSpPr/>
              <p:nvPr/>
            </p:nvSpPr>
            <p:spPr bwMode="auto">
              <a:xfrm>
                <a:off x="2405358" y="4740368"/>
                <a:ext cx="365915" cy="37300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69" name="矩形 68"/>
              <p:cNvSpPr/>
              <p:nvPr/>
            </p:nvSpPr>
            <p:spPr bwMode="auto">
              <a:xfrm>
                <a:off x="3167115" y="3720719"/>
                <a:ext cx="365915" cy="371648"/>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0" name="矩形 69"/>
              <p:cNvSpPr/>
              <p:nvPr/>
            </p:nvSpPr>
            <p:spPr bwMode="auto">
              <a:xfrm>
                <a:off x="3169835" y="4236669"/>
                <a:ext cx="365915" cy="37300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1" name="矩形 70"/>
              <p:cNvSpPr/>
              <p:nvPr/>
            </p:nvSpPr>
            <p:spPr bwMode="auto">
              <a:xfrm>
                <a:off x="3172556" y="4753981"/>
                <a:ext cx="367275" cy="37164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2" name="矩形 71"/>
              <p:cNvSpPr/>
              <p:nvPr/>
            </p:nvSpPr>
            <p:spPr bwMode="auto">
              <a:xfrm>
                <a:off x="3916629" y="3817374"/>
                <a:ext cx="365915" cy="37164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3" name="矩形 72"/>
              <p:cNvSpPr/>
              <p:nvPr/>
            </p:nvSpPr>
            <p:spPr bwMode="auto">
              <a:xfrm>
                <a:off x="3909827" y="4492603"/>
                <a:ext cx="367275" cy="37164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4" name="矩形 73"/>
              <p:cNvSpPr/>
              <p:nvPr/>
            </p:nvSpPr>
            <p:spPr bwMode="auto">
              <a:xfrm>
                <a:off x="6367851" y="4345577"/>
                <a:ext cx="365915" cy="37300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5" name="矩形 74"/>
              <p:cNvSpPr/>
              <p:nvPr/>
            </p:nvSpPr>
            <p:spPr bwMode="auto">
              <a:xfrm>
                <a:off x="4825295" y="4165879"/>
                <a:ext cx="365915" cy="37164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sp>
            <p:nvSpPr>
              <p:cNvPr id="76" name="矩形 75"/>
              <p:cNvSpPr/>
              <p:nvPr/>
            </p:nvSpPr>
            <p:spPr bwMode="auto">
              <a:xfrm>
                <a:off x="5582969" y="4345577"/>
                <a:ext cx="367275" cy="373009"/>
              </a:xfrm>
              <a:prstGeom prst="rect">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nchor="ctr"/>
              <a:lstStyle/>
              <a:p>
                <a:pPr eaLnBrk="1" hangingPunct="1">
                  <a:defRPr/>
                </a:pPr>
                <a:r>
                  <a:rPr lang="zh-CN" altLang="en-US" sz="1000" b="1" dirty="0">
                    <a:latin typeface="Miriam Fixed" pitchFamily="49" charset="-79"/>
                    <a:cs typeface="Miriam Fixed" pitchFamily="49" charset="-79"/>
                  </a:rPr>
                  <a:t>算子</a:t>
                </a:r>
                <a:endParaRPr lang="zh-CN" altLang="en-US" sz="1000" b="1" dirty="0"/>
              </a:p>
            </p:txBody>
          </p:sp>
          <p:cxnSp>
            <p:nvCxnSpPr>
              <p:cNvPr id="85" name="直接箭头连接符 84"/>
              <p:cNvCxnSpPr/>
              <p:nvPr/>
            </p:nvCxnSpPr>
            <p:spPr bwMode="auto">
              <a:xfrm>
                <a:off x="1997275" y="3890887"/>
                <a:ext cx="418966"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87" name="直接箭头连接符 86"/>
              <p:cNvCxnSpPr/>
              <p:nvPr/>
            </p:nvCxnSpPr>
            <p:spPr bwMode="auto">
              <a:xfrm>
                <a:off x="1980952" y="4406838"/>
                <a:ext cx="420327"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88" name="直接箭头连接符 87"/>
              <p:cNvCxnSpPr/>
              <p:nvPr/>
            </p:nvCxnSpPr>
            <p:spPr bwMode="auto">
              <a:xfrm>
                <a:off x="1983672" y="4932319"/>
                <a:ext cx="420327"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89" name="直接箭头连接符 88"/>
              <p:cNvCxnSpPr/>
              <p:nvPr/>
            </p:nvCxnSpPr>
            <p:spPr bwMode="auto">
              <a:xfrm>
                <a:off x="2773994" y="3903139"/>
                <a:ext cx="420326"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90" name="直接箭头连接符 89"/>
              <p:cNvCxnSpPr/>
              <p:nvPr/>
            </p:nvCxnSpPr>
            <p:spPr bwMode="auto">
              <a:xfrm>
                <a:off x="2759031" y="4419090"/>
                <a:ext cx="418966"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91" name="直接箭头连接符 90"/>
              <p:cNvCxnSpPr/>
              <p:nvPr/>
            </p:nvCxnSpPr>
            <p:spPr bwMode="auto">
              <a:xfrm>
                <a:off x="2761751" y="4944570"/>
                <a:ext cx="420327"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92" name="直接箭头连接符 91"/>
              <p:cNvCxnSpPr>
                <a:endCxn id="73" idx="1"/>
              </p:cNvCxnSpPr>
              <p:nvPr/>
            </p:nvCxnSpPr>
            <p:spPr bwMode="auto">
              <a:xfrm flipV="1">
                <a:off x="3530309" y="4677746"/>
                <a:ext cx="379517" cy="25185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94" name="直接箭头连接符 93"/>
              <p:cNvCxnSpPr>
                <a:endCxn id="72" idx="1"/>
              </p:cNvCxnSpPr>
              <p:nvPr/>
            </p:nvCxnSpPr>
            <p:spPr bwMode="auto">
              <a:xfrm>
                <a:off x="3539831" y="3912668"/>
                <a:ext cx="376798" cy="91211"/>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121" name="直接箭头连接符 120"/>
              <p:cNvCxnSpPr>
                <a:stCxn id="70" idx="3"/>
                <a:endCxn id="75" idx="1"/>
              </p:cNvCxnSpPr>
              <p:nvPr/>
            </p:nvCxnSpPr>
            <p:spPr bwMode="auto">
              <a:xfrm flipV="1">
                <a:off x="3535750" y="4351022"/>
                <a:ext cx="1289544" cy="72152"/>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124" name="直接箭头连接符 123"/>
              <p:cNvCxnSpPr>
                <a:stCxn id="72" idx="3"/>
                <a:endCxn id="75" idx="1"/>
              </p:cNvCxnSpPr>
              <p:nvPr/>
            </p:nvCxnSpPr>
            <p:spPr bwMode="auto">
              <a:xfrm>
                <a:off x="4282543" y="4003879"/>
                <a:ext cx="542752" cy="347143"/>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127" name="直接箭头连接符 126"/>
              <p:cNvCxnSpPr>
                <a:endCxn id="76" idx="1"/>
              </p:cNvCxnSpPr>
              <p:nvPr/>
            </p:nvCxnSpPr>
            <p:spPr bwMode="auto">
              <a:xfrm>
                <a:off x="5166724" y="4336048"/>
                <a:ext cx="416245" cy="196034"/>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128" name="直接箭头连接符 127"/>
              <p:cNvCxnSpPr/>
              <p:nvPr/>
            </p:nvCxnSpPr>
            <p:spPr bwMode="auto">
              <a:xfrm>
                <a:off x="5933921" y="4511661"/>
                <a:ext cx="420327"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cxnSp>
            <p:nvCxnSpPr>
              <p:cNvPr id="129" name="直接箭头连接符 128"/>
              <p:cNvCxnSpPr/>
              <p:nvPr/>
            </p:nvCxnSpPr>
            <p:spPr bwMode="auto">
              <a:xfrm>
                <a:off x="6731045" y="4514384"/>
                <a:ext cx="418966" cy="0"/>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grpSp>
        <p:cxnSp>
          <p:nvCxnSpPr>
            <p:cNvPr id="222" name="直接箭头连接符 221"/>
            <p:cNvCxnSpPr>
              <a:stCxn id="73" idx="3"/>
              <a:endCxn id="76" idx="1"/>
            </p:cNvCxnSpPr>
            <p:nvPr/>
          </p:nvCxnSpPr>
          <p:spPr bwMode="auto">
            <a:xfrm flipV="1">
              <a:off x="4277102" y="4317469"/>
              <a:ext cx="1305868" cy="145664"/>
            </a:xfrm>
            <a:prstGeom prst="straightConnector1">
              <a:avLst/>
            </a:prstGeom>
            <a:solidFill>
              <a:srgbClr val="CCFFFF"/>
            </a:solidFill>
            <a:ln w="12700" cap="flat" cmpd="sng" algn="ctr">
              <a:solidFill>
                <a:schemeClr val="bg1">
                  <a:lumMod val="50000"/>
                </a:schemeClr>
              </a:solidFill>
              <a:prstDash val="solid"/>
              <a:round/>
              <a:headEnd type="none" w="med" len="med"/>
              <a:tailEnd type="arrow"/>
            </a:ln>
            <a:effectLst/>
          </p:spPr>
        </p:cxnSp>
      </p:grpSp>
      <p:grpSp>
        <p:nvGrpSpPr>
          <p:cNvPr id="10" name="组合 239"/>
          <p:cNvGrpSpPr>
            <a:grpSpLocks/>
          </p:cNvGrpSpPr>
          <p:nvPr/>
        </p:nvGrpSpPr>
        <p:grpSpPr bwMode="auto">
          <a:xfrm>
            <a:off x="1893556" y="3935189"/>
            <a:ext cx="5237191" cy="351065"/>
            <a:chOff x="1894098" y="5246910"/>
            <a:chExt cx="5236079" cy="468091"/>
          </a:xfrm>
        </p:grpSpPr>
        <p:sp>
          <p:nvSpPr>
            <p:cNvPr id="196" name="椭圆 195"/>
            <p:cNvSpPr/>
            <p:nvPr/>
          </p:nvSpPr>
          <p:spPr bwMode="auto">
            <a:xfrm>
              <a:off x="2536028" y="5257796"/>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197" name="椭圆 196"/>
            <p:cNvSpPr/>
            <p:nvPr/>
          </p:nvSpPr>
          <p:spPr bwMode="auto">
            <a:xfrm>
              <a:off x="2361945" y="5442855"/>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198" name="椭圆 197"/>
            <p:cNvSpPr/>
            <p:nvPr/>
          </p:nvSpPr>
          <p:spPr bwMode="auto">
            <a:xfrm>
              <a:off x="2187862" y="5617028"/>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199" name="椭圆 198"/>
            <p:cNvSpPr/>
            <p:nvPr/>
          </p:nvSpPr>
          <p:spPr bwMode="auto">
            <a:xfrm>
              <a:off x="3112676" y="5257796"/>
              <a:ext cx="284245"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0" name="椭圆 199"/>
            <p:cNvSpPr/>
            <p:nvPr/>
          </p:nvSpPr>
          <p:spPr bwMode="auto">
            <a:xfrm>
              <a:off x="2938594" y="5442855"/>
              <a:ext cx="284245"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1" name="椭圆 200"/>
            <p:cNvSpPr/>
            <p:nvPr/>
          </p:nvSpPr>
          <p:spPr bwMode="auto">
            <a:xfrm>
              <a:off x="2764511" y="5617028"/>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2" name="椭圆 201"/>
            <p:cNvSpPr/>
            <p:nvPr/>
          </p:nvSpPr>
          <p:spPr bwMode="auto">
            <a:xfrm>
              <a:off x="3723326" y="5246910"/>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3" name="椭圆 202"/>
            <p:cNvSpPr/>
            <p:nvPr/>
          </p:nvSpPr>
          <p:spPr bwMode="auto">
            <a:xfrm>
              <a:off x="3549243" y="5431969"/>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4" name="椭圆 203"/>
            <p:cNvSpPr/>
            <p:nvPr/>
          </p:nvSpPr>
          <p:spPr bwMode="auto">
            <a:xfrm>
              <a:off x="3375161" y="5606143"/>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5" name="椭圆 204"/>
            <p:cNvSpPr/>
            <p:nvPr/>
          </p:nvSpPr>
          <p:spPr bwMode="auto">
            <a:xfrm>
              <a:off x="4321735" y="5257796"/>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6" name="椭圆 205"/>
            <p:cNvSpPr/>
            <p:nvPr/>
          </p:nvSpPr>
          <p:spPr bwMode="auto">
            <a:xfrm>
              <a:off x="4006210" y="5617028"/>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7" name="椭圆 206"/>
            <p:cNvSpPr/>
            <p:nvPr/>
          </p:nvSpPr>
          <p:spPr bwMode="auto">
            <a:xfrm>
              <a:off x="4746061" y="5431969"/>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8" name="椭圆 207"/>
            <p:cNvSpPr/>
            <p:nvPr/>
          </p:nvSpPr>
          <p:spPr bwMode="auto">
            <a:xfrm>
              <a:off x="5377111" y="5431969"/>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09" name="椭圆 208"/>
            <p:cNvSpPr/>
            <p:nvPr/>
          </p:nvSpPr>
          <p:spPr bwMode="auto">
            <a:xfrm>
              <a:off x="5922479" y="5442855"/>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sp>
          <p:nvSpPr>
            <p:cNvPr id="210" name="椭圆 209"/>
            <p:cNvSpPr/>
            <p:nvPr/>
          </p:nvSpPr>
          <p:spPr bwMode="auto">
            <a:xfrm>
              <a:off x="6542648" y="5442855"/>
              <a:ext cx="282884" cy="97973"/>
            </a:xfrm>
            <a:prstGeom prst="ellipse">
              <a:avLst/>
            </a:prstGeom>
            <a:solidFill>
              <a:srgbClr val="00B050"/>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4000" tIns="10800" rIns="54000" bIns="10800"/>
            <a:lstStyle/>
            <a:p>
              <a:pPr algn="ctr" defTabSz="912651">
                <a:defRPr/>
              </a:pPr>
              <a:endParaRPr lang="zh-CN" altLang="en-US" sz="1200" b="1" dirty="0">
                <a:solidFill>
                  <a:srgbClr val="000066"/>
                </a:solidFill>
              </a:endParaRPr>
            </a:p>
          </p:txBody>
        </p:sp>
        <p:cxnSp>
          <p:nvCxnSpPr>
            <p:cNvPr id="86099" name="直接箭头连接符 211"/>
            <p:cNvCxnSpPr>
              <a:cxnSpLocks noChangeShapeType="1"/>
              <a:stCxn id="196" idx="6"/>
              <a:endCxn id="199" idx="2"/>
            </p:cNvCxnSpPr>
            <p:nvPr/>
          </p:nvCxnSpPr>
          <p:spPr bwMode="auto">
            <a:xfrm flipV="1">
              <a:off x="2819400" y="5306782"/>
              <a:ext cx="293925" cy="4"/>
            </a:xfrm>
            <a:prstGeom prst="straightConnector1">
              <a:avLst/>
            </a:prstGeom>
            <a:noFill/>
            <a:ln w="12700" algn="ctr">
              <a:solidFill>
                <a:srgbClr val="FF0000"/>
              </a:solidFill>
              <a:round/>
              <a:headEnd/>
              <a:tailEnd type="arrow" w="med" len="med"/>
            </a:ln>
          </p:spPr>
        </p:cxnSp>
        <p:cxnSp>
          <p:nvCxnSpPr>
            <p:cNvPr id="86100" name="直接箭头连接符 212"/>
            <p:cNvCxnSpPr>
              <a:cxnSpLocks noChangeShapeType="1"/>
            </p:cNvCxnSpPr>
            <p:nvPr/>
          </p:nvCxnSpPr>
          <p:spPr bwMode="auto">
            <a:xfrm flipV="1">
              <a:off x="2645220" y="5491840"/>
              <a:ext cx="293925" cy="4"/>
            </a:xfrm>
            <a:prstGeom prst="straightConnector1">
              <a:avLst/>
            </a:prstGeom>
            <a:noFill/>
            <a:ln w="12700" algn="ctr">
              <a:solidFill>
                <a:srgbClr val="FF0000"/>
              </a:solidFill>
              <a:round/>
              <a:headEnd/>
              <a:tailEnd type="arrow" w="med" len="med"/>
            </a:ln>
          </p:spPr>
        </p:cxnSp>
        <p:cxnSp>
          <p:nvCxnSpPr>
            <p:cNvPr id="86101" name="直接箭头连接符 213"/>
            <p:cNvCxnSpPr>
              <a:cxnSpLocks noChangeShapeType="1"/>
            </p:cNvCxnSpPr>
            <p:nvPr/>
          </p:nvCxnSpPr>
          <p:spPr bwMode="auto">
            <a:xfrm flipV="1">
              <a:off x="2492812" y="5655126"/>
              <a:ext cx="293925" cy="4"/>
            </a:xfrm>
            <a:prstGeom prst="straightConnector1">
              <a:avLst/>
            </a:prstGeom>
            <a:noFill/>
            <a:ln w="12700" algn="ctr">
              <a:solidFill>
                <a:srgbClr val="FF0000"/>
              </a:solidFill>
              <a:round/>
              <a:headEnd/>
              <a:tailEnd type="arrow" w="med" len="med"/>
            </a:ln>
          </p:spPr>
        </p:cxnSp>
        <p:cxnSp>
          <p:nvCxnSpPr>
            <p:cNvPr id="86102" name="直接箭头连接符 214"/>
            <p:cNvCxnSpPr>
              <a:cxnSpLocks noChangeShapeType="1"/>
            </p:cNvCxnSpPr>
            <p:nvPr/>
          </p:nvCxnSpPr>
          <p:spPr bwMode="auto">
            <a:xfrm flipV="1">
              <a:off x="3407240" y="5306778"/>
              <a:ext cx="293925" cy="4"/>
            </a:xfrm>
            <a:prstGeom prst="straightConnector1">
              <a:avLst/>
            </a:prstGeom>
            <a:noFill/>
            <a:ln w="12700" algn="ctr">
              <a:solidFill>
                <a:srgbClr val="FF0000"/>
              </a:solidFill>
              <a:round/>
              <a:headEnd/>
              <a:tailEnd type="arrow" w="med" len="med"/>
            </a:ln>
          </p:spPr>
        </p:cxnSp>
        <p:cxnSp>
          <p:nvCxnSpPr>
            <p:cNvPr id="86103" name="直接箭头连接符 215"/>
            <p:cNvCxnSpPr>
              <a:cxnSpLocks noChangeShapeType="1"/>
            </p:cNvCxnSpPr>
            <p:nvPr/>
          </p:nvCxnSpPr>
          <p:spPr bwMode="auto">
            <a:xfrm flipV="1">
              <a:off x="3233060" y="5491836"/>
              <a:ext cx="293925" cy="4"/>
            </a:xfrm>
            <a:prstGeom prst="straightConnector1">
              <a:avLst/>
            </a:prstGeom>
            <a:noFill/>
            <a:ln w="12700" algn="ctr">
              <a:solidFill>
                <a:srgbClr val="FF0000"/>
              </a:solidFill>
              <a:round/>
              <a:headEnd/>
              <a:tailEnd type="arrow" w="med" len="med"/>
            </a:ln>
          </p:spPr>
        </p:cxnSp>
        <p:cxnSp>
          <p:nvCxnSpPr>
            <p:cNvPr id="86104" name="直接箭头连接符 216"/>
            <p:cNvCxnSpPr>
              <a:cxnSpLocks noChangeShapeType="1"/>
            </p:cNvCxnSpPr>
            <p:nvPr/>
          </p:nvCxnSpPr>
          <p:spPr bwMode="auto">
            <a:xfrm flipV="1">
              <a:off x="3058880" y="5655122"/>
              <a:ext cx="293925" cy="4"/>
            </a:xfrm>
            <a:prstGeom prst="straightConnector1">
              <a:avLst/>
            </a:prstGeom>
            <a:noFill/>
            <a:ln w="12700" algn="ctr">
              <a:solidFill>
                <a:srgbClr val="FF0000"/>
              </a:solidFill>
              <a:round/>
              <a:headEnd/>
              <a:tailEnd type="arrow" w="med" len="med"/>
            </a:ln>
          </p:spPr>
        </p:cxnSp>
        <p:cxnSp>
          <p:nvCxnSpPr>
            <p:cNvPr id="86105" name="直接箭头连接符 217"/>
            <p:cNvCxnSpPr>
              <a:cxnSpLocks noChangeShapeType="1"/>
            </p:cNvCxnSpPr>
            <p:nvPr/>
          </p:nvCxnSpPr>
          <p:spPr bwMode="auto">
            <a:xfrm flipV="1">
              <a:off x="4005966" y="5295888"/>
              <a:ext cx="293925" cy="4"/>
            </a:xfrm>
            <a:prstGeom prst="straightConnector1">
              <a:avLst/>
            </a:prstGeom>
            <a:noFill/>
            <a:ln w="12700" algn="ctr">
              <a:solidFill>
                <a:srgbClr val="FF0000"/>
              </a:solidFill>
              <a:round/>
              <a:headEnd/>
              <a:tailEnd type="arrow" w="med" len="med"/>
            </a:ln>
          </p:spPr>
        </p:cxnSp>
        <p:cxnSp>
          <p:nvCxnSpPr>
            <p:cNvPr id="86106" name="直接箭头连接符 218"/>
            <p:cNvCxnSpPr>
              <a:cxnSpLocks noChangeShapeType="1"/>
            </p:cNvCxnSpPr>
            <p:nvPr/>
          </p:nvCxnSpPr>
          <p:spPr bwMode="auto">
            <a:xfrm flipV="1">
              <a:off x="3690268" y="5655122"/>
              <a:ext cx="293925" cy="4"/>
            </a:xfrm>
            <a:prstGeom prst="straightConnector1">
              <a:avLst/>
            </a:prstGeom>
            <a:noFill/>
            <a:ln w="12700" algn="ctr">
              <a:solidFill>
                <a:srgbClr val="FF0000"/>
              </a:solidFill>
              <a:round/>
              <a:headEnd/>
              <a:tailEnd type="arrow" w="med" len="med"/>
            </a:ln>
          </p:spPr>
        </p:cxnSp>
        <p:cxnSp>
          <p:nvCxnSpPr>
            <p:cNvPr id="86107" name="直接箭头连接符 219"/>
            <p:cNvCxnSpPr>
              <a:cxnSpLocks noChangeShapeType="1"/>
              <a:endCxn id="207" idx="2"/>
            </p:cNvCxnSpPr>
            <p:nvPr/>
          </p:nvCxnSpPr>
          <p:spPr bwMode="auto">
            <a:xfrm>
              <a:off x="3842668" y="5480946"/>
              <a:ext cx="903549" cy="8"/>
            </a:xfrm>
            <a:prstGeom prst="straightConnector1">
              <a:avLst/>
            </a:prstGeom>
            <a:noFill/>
            <a:ln w="12700" algn="ctr">
              <a:solidFill>
                <a:srgbClr val="FF0000"/>
              </a:solidFill>
              <a:round/>
              <a:headEnd/>
              <a:tailEnd type="arrow" w="med" len="med"/>
            </a:ln>
          </p:spPr>
        </p:cxnSp>
        <p:cxnSp>
          <p:nvCxnSpPr>
            <p:cNvPr id="86108" name="直接箭头连接符 226"/>
            <p:cNvCxnSpPr>
              <a:cxnSpLocks noChangeShapeType="1"/>
              <a:stCxn id="205" idx="6"/>
              <a:endCxn id="207" idx="1"/>
            </p:cNvCxnSpPr>
            <p:nvPr/>
          </p:nvCxnSpPr>
          <p:spPr bwMode="auto">
            <a:xfrm>
              <a:off x="4604696" y="5306778"/>
              <a:ext cx="182970" cy="139535"/>
            </a:xfrm>
            <a:prstGeom prst="straightConnector1">
              <a:avLst/>
            </a:prstGeom>
            <a:noFill/>
            <a:ln w="12700" algn="ctr">
              <a:solidFill>
                <a:srgbClr val="FF0000"/>
              </a:solidFill>
              <a:round/>
              <a:headEnd/>
              <a:tailEnd type="arrow" w="med" len="med"/>
            </a:ln>
          </p:spPr>
        </p:cxnSp>
        <p:cxnSp>
          <p:nvCxnSpPr>
            <p:cNvPr id="86109" name="直接箭头连接符 229"/>
            <p:cNvCxnSpPr>
              <a:cxnSpLocks noChangeShapeType="1"/>
              <a:stCxn id="206" idx="6"/>
              <a:endCxn id="208" idx="3"/>
            </p:cNvCxnSpPr>
            <p:nvPr/>
          </p:nvCxnSpPr>
          <p:spPr bwMode="auto">
            <a:xfrm flipV="1">
              <a:off x="4289011" y="5515587"/>
              <a:ext cx="1130043" cy="150420"/>
            </a:xfrm>
            <a:prstGeom prst="straightConnector1">
              <a:avLst/>
            </a:prstGeom>
            <a:noFill/>
            <a:ln w="12700" algn="ctr">
              <a:solidFill>
                <a:srgbClr val="FF0000"/>
              </a:solidFill>
              <a:round/>
              <a:headEnd/>
              <a:tailEnd type="arrow" w="med" len="med"/>
            </a:ln>
          </p:spPr>
        </p:cxnSp>
        <p:cxnSp>
          <p:nvCxnSpPr>
            <p:cNvPr id="86110" name="直接箭头连接符 232"/>
            <p:cNvCxnSpPr>
              <a:cxnSpLocks noChangeShapeType="1"/>
            </p:cNvCxnSpPr>
            <p:nvPr/>
          </p:nvCxnSpPr>
          <p:spPr bwMode="auto">
            <a:xfrm flipV="1">
              <a:off x="5050995" y="5480946"/>
              <a:ext cx="293925" cy="4"/>
            </a:xfrm>
            <a:prstGeom prst="straightConnector1">
              <a:avLst/>
            </a:prstGeom>
            <a:noFill/>
            <a:ln w="12700" algn="ctr">
              <a:solidFill>
                <a:srgbClr val="FF0000"/>
              </a:solidFill>
              <a:round/>
              <a:headEnd/>
              <a:tailEnd type="arrow" w="med" len="med"/>
            </a:ln>
          </p:spPr>
        </p:cxnSp>
        <p:cxnSp>
          <p:nvCxnSpPr>
            <p:cNvPr id="86111" name="直接箭头连接符 233"/>
            <p:cNvCxnSpPr>
              <a:cxnSpLocks noChangeShapeType="1"/>
            </p:cNvCxnSpPr>
            <p:nvPr/>
          </p:nvCxnSpPr>
          <p:spPr bwMode="auto">
            <a:xfrm flipV="1">
              <a:off x="5671481" y="5491831"/>
              <a:ext cx="293925" cy="4"/>
            </a:xfrm>
            <a:prstGeom prst="straightConnector1">
              <a:avLst/>
            </a:prstGeom>
            <a:noFill/>
            <a:ln w="12700" algn="ctr">
              <a:solidFill>
                <a:srgbClr val="FF0000"/>
              </a:solidFill>
              <a:round/>
              <a:headEnd/>
              <a:tailEnd type="arrow" w="med" len="med"/>
            </a:ln>
          </p:spPr>
        </p:cxnSp>
        <p:cxnSp>
          <p:nvCxnSpPr>
            <p:cNvPr id="86112" name="直接箭头连接符 234"/>
            <p:cNvCxnSpPr>
              <a:cxnSpLocks noChangeShapeType="1"/>
            </p:cNvCxnSpPr>
            <p:nvPr/>
          </p:nvCxnSpPr>
          <p:spPr bwMode="auto">
            <a:xfrm flipV="1">
              <a:off x="6204880" y="5491831"/>
              <a:ext cx="293925" cy="4"/>
            </a:xfrm>
            <a:prstGeom prst="straightConnector1">
              <a:avLst/>
            </a:prstGeom>
            <a:noFill/>
            <a:ln w="12700" algn="ctr">
              <a:solidFill>
                <a:srgbClr val="FF0000"/>
              </a:solidFill>
              <a:round/>
              <a:headEnd/>
              <a:tailEnd type="arrow" w="med" len="med"/>
            </a:ln>
          </p:spPr>
        </p:cxnSp>
        <p:cxnSp>
          <p:nvCxnSpPr>
            <p:cNvPr id="86113" name="直接箭头连接符 235"/>
            <p:cNvCxnSpPr>
              <a:cxnSpLocks noChangeShapeType="1"/>
            </p:cNvCxnSpPr>
            <p:nvPr/>
          </p:nvCxnSpPr>
          <p:spPr bwMode="auto">
            <a:xfrm flipV="1">
              <a:off x="6836252" y="5491831"/>
              <a:ext cx="293925" cy="4"/>
            </a:xfrm>
            <a:prstGeom prst="straightConnector1">
              <a:avLst/>
            </a:prstGeom>
            <a:noFill/>
            <a:ln w="12700" algn="ctr">
              <a:solidFill>
                <a:srgbClr val="FF0000"/>
              </a:solidFill>
              <a:round/>
              <a:headEnd/>
              <a:tailEnd type="arrow" w="med" len="med"/>
            </a:ln>
          </p:spPr>
        </p:cxnSp>
        <p:cxnSp>
          <p:nvCxnSpPr>
            <p:cNvPr id="86114" name="直接箭头连接符 236"/>
            <p:cNvCxnSpPr>
              <a:cxnSpLocks noChangeShapeType="1"/>
            </p:cNvCxnSpPr>
            <p:nvPr/>
          </p:nvCxnSpPr>
          <p:spPr bwMode="auto">
            <a:xfrm flipV="1">
              <a:off x="2220686" y="5295896"/>
              <a:ext cx="293925" cy="4"/>
            </a:xfrm>
            <a:prstGeom prst="straightConnector1">
              <a:avLst/>
            </a:prstGeom>
            <a:noFill/>
            <a:ln w="12700" algn="ctr">
              <a:solidFill>
                <a:srgbClr val="FF0000"/>
              </a:solidFill>
              <a:round/>
              <a:headEnd/>
              <a:tailEnd type="arrow" w="med" len="med"/>
            </a:ln>
          </p:spPr>
        </p:cxnSp>
        <p:cxnSp>
          <p:nvCxnSpPr>
            <p:cNvPr id="86115" name="直接箭头连接符 237"/>
            <p:cNvCxnSpPr>
              <a:cxnSpLocks noChangeShapeType="1"/>
            </p:cNvCxnSpPr>
            <p:nvPr/>
          </p:nvCxnSpPr>
          <p:spPr bwMode="auto">
            <a:xfrm flipV="1">
              <a:off x="2046506" y="5480954"/>
              <a:ext cx="293925" cy="4"/>
            </a:xfrm>
            <a:prstGeom prst="straightConnector1">
              <a:avLst/>
            </a:prstGeom>
            <a:noFill/>
            <a:ln w="12700" algn="ctr">
              <a:solidFill>
                <a:srgbClr val="FF0000"/>
              </a:solidFill>
              <a:round/>
              <a:headEnd/>
              <a:tailEnd type="arrow" w="med" len="med"/>
            </a:ln>
          </p:spPr>
        </p:cxnSp>
        <p:cxnSp>
          <p:nvCxnSpPr>
            <p:cNvPr id="86116" name="直接箭头连接符 238"/>
            <p:cNvCxnSpPr>
              <a:cxnSpLocks noChangeShapeType="1"/>
            </p:cNvCxnSpPr>
            <p:nvPr/>
          </p:nvCxnSpPr>
          <p:spPr bwMode="auto">
            <a:xfrm flipV="1">
              <a:off x="1894098" y="5644240"/>
              <a:ext cx="293925" cy="4"/>
            </a:xfrm>
            <a:prstGeom prst="straightConnector1">
              <a:avLst/>
            </a:prstGeom>
            <a:noFill/>
            <a:ln w="12700" algn="ctr">
              <a:solidFill>
                <a:srgbClr val="FF0000"/>
              </a:solidFill>
              <a:round/>
              <a:headEnd/>
              <a:tailEnd type="arrow" w="med" len="med"/>
            </a:ln>
          </p:spPr>
        </p:cxnSp>
      </p:grpSp>
      <p:sp>
        <p:nvSpPr>
          <p:cNvPr id="86065" name="TextBox 252"/>
          <p:cNvSpPr txBox="1">
            <a:spLocks noChangeArrowheads="1"/>
          </p:cNvSpPr>
          <p:nvPr/>
        </p:nvSpPr>
        <p:spPr bwMode="auto">
          <a:xfrm>
            <a:off x="6537654" y="2230378"/>
            <a:ext cx="1225639" cy="353882"/>
          </a:xfrm>
          <a:prstGeom prst="rect">
            <a:avLst/>
          </a:prstGeom>
          <a:noFill/>
          <a:ln w="9525">
            <a:solidFill>
              <a:srgbClr val="C00000"/>
            </a:solidFill>
            <a:prstDash val="dash"/>
            <a:miter lim="800000"/>
            <a:headEnd/>
            <a:tailEnd/>
          </a:ln>
        </p:spPr>
        <p:txBody>
          <a:bodyPr lIns="91379" tIns="45690" rIns="91379" bIns="45690">
            <a:spAutoFit/>
          </a:bodyPr>
          <a:lstStyle/>
          <a:p>
            <a:pPr eaLnBrk="1" hangingPunct="1"/>
            <a:r>
              <a:rPr lang="en-US" altLang="zh-CN" sz="1700" b="1" dirty="0">
                <a:solidFill>
                  <a:srgbClr val="FF0000"/>
                </a:solidFill>
                <a:latin typeface="宋体" pitchFamily="2" charset="-122"/>
              </a:rPr>
              <a:t>API</a:t>
            </a:r>
            <a:r>
              <a:rPr lang="zh-CN" altLang="en-US" sz="1700" b="1" dirty="0">
                <a:solidFill>
                  <a:srgbClr val="FF0000"/>
                </a:solidFill>
                <a:latin typeface="宋体" pitchFamily="2" charset="-122"/>
              </a:rPr>
              <a:t>接口</a:t>
            </a:r>
          </a:p>
        </p:txBody>
      </p:sp>
      <p:sp>
        <p:nvSpPr>
          <p:cNvPr id="254" name="TextBox 253"/>
          <p:cNvSpPr txBox="1"/>
          <p:nvPr/>
        </p:nvSpPr>
        <p:spPr>
          <a:xfrm>
            <a:off x="5541908" y="2682993"/>
            <a:ext cx="1708549" cy="323105"/>
          </a:xfrm>
          <a:prstGeom prst="rect">
            <a:avLst/>
          </a:prstGeom>
          <a:noFill/>
          <a:effectLst>
            <a:outerShdw sx="1000" sy="1000" algn="ctr" rotWithShape="0">
              <a:srgbClr val="000000"/>
            </a:outerShdw>
          </a:effectLst>
        </p:spPr>
        <p:txBody>
          <a:bodyPr lIns="91379" tIns="45690" rIns="91379" bIns="45690">
            <a:spAutoFit/>
          </a:bodyPr>
          <a:lstStyle/>
          <a:p>
            <a:pPr eaLnBrk="1" hangingPunct="1">
              <a:defRPr/>
            </a:pPr>
            <a:r>
              <a:rPr lang="zh-CN" altLang="en-US" sz="1500" b="1" dirty="0">
                <a:solidFill>
                  <a:srgbClr val="000066"/>
                </a:solidFill>
                <a:latin typeface="宋体" pitchFamily="2" charset="-122"/>
              </a:rPr>
              <a:t>分布式运行环境</a:t>
            </a:r>
          </a:p>
        </p:txBody>
      </p:sp>
      <p:sp>
        <p:nvSpPr>
          <p:cNvPr id="259" name="矩形 258"/>
          <p:cNvSpPr/>
          <p:nvPr/>
        </p:nvSpPr>
        <p:spPr bwMode="auto">
          <a:xfrm>
            <a:off x="1599727" y="1861462"/>
            <a:ext cx="4767885" cy="595993"/>
          </a:xfrm>
          <a:prstGeom prst="rect">
            <a:avLst/>
          </a:prstGeom>
          <a:solidFill>
            <a:schemeClr val="bg1"/>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r>
              <a:rPr lang="zh-CN" altLang="en-US" sz="1500" b="1" dirty="0">
                <a:solidFill>
                  <a:srgbClr val="000066"/>
                </a:solidFill>
                <a:latin typeface="宋体" pitchFamily="2" charset="-122"/>
              </a:rPr>
              <a:t>集成开发环境</a:t>
            </a:r>
          </a:p>
        </p:txBody>
      </p:sp>
      <p:sp>
        <p:nvSpPr>
          <p:cNvPr id="260" name="矩形 259"/>
          <p:cNvSpPr/>
          <p:nvPr/>
        </p:nvSpPr>
        <p:spPr bwMode="auto">
          <a:xfrm>
            <a:off x="1828261" y="2155372"/>
            <a:ext cx="1699027" cy="220436"/>
          </a:xfrm>
          <a:prstGeom prst="rect">
            <a:avLst/>
          </a:prstGeom>
          <a:solidFill>
            <a:schemeClr val="bg1"/>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nchor="ctr"/>
          <a:lstStyle/>
          <a:p>
            <a:pPr algn="ctr" defTabSz="912651">
              <a:defRPr/>
            </a:pPr>
            <a:r>
              <a:rPr lang="zh-CN" altLang="en-US" sz="1200" b="1" dirty="0">
                <a:solidFill>
                  <a:srgbClr val="000066"/>
                </a:solidFill>
              </a:rPr>
              <a:t>工具包</a:t>
            </a:r>
          </a:p>
        </p:txBody>
      </p:sp>
      <p:sp>
        <p:nvSpPr>
          <p:cNvPr id="261" name="矩形 260"/>
          <p:cNvSpPr/>
          <p:nvPr/>
        </p:nvSpPr>
        <p:spPr bwMode="auto">
          <a:xfrm>
            <a:off x="3701403" y="2155372"/>
            <a:ext cx="2339732" cy="220436"/>
          </a:xfrm>
          <a:prstGeom prst="rect">
            <a:avLst/>
          </a:prstGeom>
          <a:solidFill>
            <a:schemeClr val="bg1"/>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nchor="ctr"/>
          <a:lstStyle/>
          <a:p>
            <a:pPr algn="ctr" defTabSz="912651">
              <a:defRPr/>
            </a:pPr>
            <a:r>
              <a:rPr lang="zh-CN" altLang="en-US" sz="1200" b="1" dirty="0">
                <a:solidFill>
                  <a:srgbClr val="000066"/>
                </a:solidFill>
              </a:rPr>
              <a:t>流处理语言 </a:t>
            </a:r>
          </a:p>
        </p:txBody>
      </p:sp>
      <p:sp>
        <p:nvSpPr>
          <p:cNvPr id="262" name="虚尾箭头 261"/>
          <p:cNvSpPr/>
          <p:nvPr/>
        </p:nvSpPr>
        <p:spPr bwMode="auto">
          <a:xfrm rot="5400000">
            <a:off x="6747382" y="1761498"/>
            <a:ext cx="647020" cy="359122"/>
          </a:xfrm>
          <a:prstGeom prst="stripedRightArrow">
            <a:avLst>
              <a:gd name="adj1" fmla="val 55170"/>
              <a:gd name="adj2" fmla="val 53403"/>
            </a:avLst>
          </a:prstGeom>
          <a:solidFill>
            <a:schemeClr val="accent6">
              <a:lumMod val="40000"/>
              <a:lumOff val="60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264" name="虚尾箭头 263"/>
          <p:cNvSpPr/>
          <p:nvPr/>
        </p:nvSpPr>
        <p:spPr bwMode="auto">
          <a:xfrm rot="5400000">
            <a:off x="2361051" y="1604975"/>
            <a:ext cx="261257" cy="315592"/>
          </a:xfrm>
          <a:prstGeom prst="stripedRightArrow">
            <a:avLst>
              <a:gd name="adj1" fmla="val 55170"/>
              <a:gd name="adj2" fmla="val 53403"/>
            </a:avLst>
          </a:prstGeom>
          <a:solidFill>
            <a:schemeClr val="accent6">
              <a:lumMod val="40000"/>
              <a:lumOff val="60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265" name="虚尾箭头 264"/>
          <p:cNvSpPr/>
          <p:nvPr/>
        </p:nvSpPr>
        <p:spPr bwMode="auto">
          <a:xfrm rot="5400000">
            <a:off x="4588293" y="2424846"/>
            <a:ext cx="261257" cy="359122"/>
          </a:xfrm>
          <a:prstGeom prst="stripedRightArrow">
            <a:avLst>
              <a:gd name="adj1" fmla="val 55170"/>
              <a:gd name="adj2" fmla="val 53403"/>
            </a:avLst>
          </a:prstGeom>
          <a:solidFill>
            <a:schemeClr val="accent6">
              <a:lumMod val="40000"/>
              <a:lumOff val="60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266" name="虚尾箭头 265"/>
          <p:cNvSpPr/>
          <p:nvPr/>
        </p:nvSpPr>
        <p:spPr bwMode="auto">
          <a:xfrm rot="5400000">
            <a:off x="2749155" y="2408517"/>
            <a:ext cx="261257" cy="359122"/>
          </a:xfrm>
          <a:prstGeom prst="stripedRightArrow">
            <a:avLst>
              <a:gd name="adj1" fmla="val 55170"/>
              <a:gd name="adj2" fmla="val 53403"/>
            </a:avLst>
          </a:prstGeom>
          <a:solidFill>
            <a:schemeClr val="accent6">
              <a:lumMod val="40000"/>
              <a:lumOff val="60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267" name="虚尾箭头 266"/>
          <p:cNvSpPr/>
          <p:nvPr/>
        </p:nvSpPr>
        <p:spPr bwMode="auto">
          <a:xfrm rot="5400000">
            <a:off x="4565154" y="3501177"/>
            <a:ext cx="351065" cy="402652"/>
          </a:xfrm>
          <a:prstGeom prst="stripedRightArrow">
            <a:avLst>
              <a:gd name="adj1" fmla="val 55170"/>
              <a:gd name="adj2" fmla="val 53403"/>
            </a:avLst>
          </a:prstGeom>
          <a:solidFill>
            <a:schemeClr val="accent6">
              <a:lumMod val="40000"/>
              <a:lumOff val="60000"/>
            </a:schemeClr>
          </a:solidFill>
          <a:ln w="15875" cap="flat" cmpd="sng" algn="ctr">
            <a:noFill/>
            <a:prstDash val="solid"/>
            <a:round/>
            <a:headEnd type="none" w="med" len="med"/>
            <a:tailEnd type="none" w="med" len="med"/>
          </a:ln>
          <a:effectLst>
            <a:outerShdw blurRad="114300" dir="5400000" algn="ctr" rotWithShape="0">
              <a:srgbClr val="000000"/>
            </a:outerShdw>
          </a:effectLst>
        </p:spPr>
        <p:txBody>
          <a:bodyPr lIns="53965" tIns="10793" rIns="53965" bIns="10793"/>
          <a:lstStyle/>
          <a:p>
            <a:pPr algn="ctr" defTabSz="913795">
              <a:defRPr/>
            </a:pPr>
            <a:endParaRPr lang="zh-CN" altLang="en-US" sz="1200" b="1" dirty="0">
              <a:solidFill>
                <a:srgbClr val="000066"/>
              </a:solidFill>
              <a:latin typeface="Arial" charset="0"/>
            </a:endParaRPr>
          </a:p>
        </p:txBody>
      </p:sp>
      <p:sp>
        <p:nvSpPr>
          <p:cNvPr id="86075" name="TextBox 272"/>
          <p:cNvSpPr txBox="1">
            <a:spLocks noChangeArrowheads="1"/>
          </p:cNvSpPr>
          <p:nvPr/>
        </p:nvSpPr>
        <p:spPr bwMode="auto">
          <a:xfrm>
            <a:off x="3131840" y="690647"/>
            <a:ext cx="2282518" cy="954047"/>
          </a:xfrm>
          <a:prstGeom prst="rect">
            <a:avLst/>
          </a:prstGeom>
          <a:noFill/>
          <a:ln w="9525">
            <a:noFill/>
            <a:miter lim="800000"/>
            <a:headEnd/>
            <a:tailEnd/>
          </a:ln>
        </p:spPr>
        <p:txBody>
          <a:bodyPr wrap="square" lIns="91379" tIns="45690" rIns="91379" bIns="45690">
            <a:spAutoFit/>
          </a:bodyPr>
          <a:lstStyle/>
          <a:p>
            <a:pPr eaLnBrk="1" hangingPunct="1"/>
            <a:r>
              <a:rPr lang="en-US" altLang="zh-CN" sz="1400" dirty="0">
                <a:latin typeface="宋体" pitchFamily="2" charset="-122"/>
              </a:rPr>
              <a:t>IDE</a:t>
            </a:r>
            <a:r>
              <a:rPr lang="zh-CN" altLang="en-US" sz="1400" dirty="0" smtClean="0">
                <a:latin typeface="宋体" pitchFamily="2" charset="-122"/>
              </a:rPr>
              <a:t>开发方式</a:t>
            </a:r>
            <a:endParaRPr lang="en-US" altLang="zh-CN" sz="1400" dirty="0" smtClean="0">
              <a:latin typeface="宋体" pitchFamily="2" charset="-122"/>
            </a:endParaRPr>
          </a:p>
          <a:p>
            <a:pPr eaLnBrk="1" hangingPunct="1"/>
            <a:r>
              <a:rPr lang="zh-CN" altLang="en-US" sz="1400" dirty="0" smtClean="0">
                <a:latin typeface="宋体" pitchFamily="2" charset="-122"/>
              </a:rPr>
              <a:t>面向业务专家，系统提供</a:t>
            </a:r>
            <a:r>
              <a:rPr lang="en-US" altLang="zh-CN" sz="1400" dirty="0" smtClean="0">
                <a:latin typeface="宋体" pitchFamily="2" charset="-122"/>
              </a:rPr>
              <a:t>IDE</a:t>
            </a:r>
            <a:r>
              <a:rPr lang="zh-CN" altLang="en-US" sz="1400" dirty="0" smtClean="0">
                <a:latin typeface="宋体" pitchFamily="2" charset="-122"/>
              </a:rPr>
              <a:t>环境，根据业务需要快速构建大部分的业务应用。</a:t>
            </a:r>
          </a:p>
        </p:txBody>
      </p:sp>
      <p:pic>
        <p:nvPicPr>
          <p:cNvPr id="86076" name="Picture 2"/>
          <p:cNvPicPr>
            <a:picLocks noChangeAspect="1" noChangeArrowheads="1"/>
          </p:cNvPicPr>
          <p:nvPr/>
        </p:nvPicPr>
        <p:blipFill>
          <a:blip r:embed="rId9" cstate="print"/>
          <a:srcRect/>
          <a:stretch>
            <a:fillRect/>
          </a:stretch>
        </p:blipFill>
        <p:spPr bwMode="auto">
          <a:xfrm>
            <a:off x="8201314" y="2759533"/>
            <a:ext cx="559087" cy="557213"/>
          </a:xfrm>
          <a:prstGeom prst="rect">
            <a:avLst/>
          </a:prstGeom>
          <a:noFill/>
          <a:ln w="9525">
            <a:noFill/>
            <a:miter lim="800000"/>
            <a:headEnd/>
            <a:tailEnd/>
          </a:ln>
        </p:spPr>
      </p:pic>
      <p:pic>
        <p:nvPicPr>
          <p:cNvPr id="86077" name="Picture 11"/>
          <p:cNvPicPr>
            <a:picLocks noChangeAspect="1" noChangeArrowheads="1"/>
          </p:cNvPicPr>
          <p:nvPr/>
        </p:nvPicPr>
        <p:blipFill>
          <a:blip r:embed="rId10" cstate="print"/>
          <a:srcRect/>
          <a:stretch>
            <a:fillRect/>
          </a:stretch>
        </p:blipFill>
        <p:spPr bwMode="auto">
          <a:xfrm>
            <a:off x="8170026" y="3863749"/>
            <a:ext cx="678795" cy="266360"/>
          </a:xfrm>
          <a:prstGeom prst="rect">
            <a:avLst/>
          </a:prstGeom>
          <a:noFill/>
          <a:ln w="9525">
            <a:noFill/>
            <a:miter lim="800000"/>
            <a:headEnd/>
            <a:tailEnd/>
          </a:ln>
        </p:spPr>
      </p:pic>
      <p:pic>
        <p:nvPicPr>
          <p:cNvPr id="86078" name="Picture 12"/>
          <p:cNvPicPr>
            <a:picLocks noChangeAspect="1" noChangeArrowheads="1"/>
          </p:cNvPicPr>
          <p:nvPr/>
        </p:nvPicPr>
        <p:blipFill>
          <a:blip r:embed="rId11" cstate="print"/>
          <a:srcRect/>
          <a:stretch>
            <a:fillRect/>
          </a:stretch>
        </p:blipFill>
        <p:spPr bwMode="auto">
          <a:xfrm>
            <a:off x="8134658" y="3355522"/>
            <a:ext cx="714163" cy="414338"/>
          </a:xfrm>
          <a:prstGeom prst="rect">
            <a:avLst/>
          </a:prstGeom>
          <a:noFill/>
          <a:ln w="9525">
            <a:noFill/>
            <a:miter lim="800000"/>
            <a:headEnd/>
            <a:tailEnd/>
          </a:ln>
        </p:spPr>
      </p:pic>
      <p:pic>
        <p:nvPicPr>
          <p:cNvPr id="86079" name="Picture 13"/>
          <p:cNvPicPr>
            <a:picLocks noChangeAspect="1" noChangeArrowheads="1"/>
          </p:cNvPicPr>
          <p:nvPr/>
        </p:nvPicPr>
        <p:blipFill>
          <a:blip r:embed="rId12" cstate="print"/>
          <a:srcRect/>
          <a:stretch>
            <a:fillRect/>
          </a:stretch>
        </p:blipFill>
        <p:spPr bwMode="auto">
          <a:xfrm>
            <a:off x="8255720" y="4220941"/>
            <a:ext cx="616220" cy="329633"/>
          </a:xfrm>
          <a:prstGeom prst="rect">
            <a:avLst/>
          </a:prstGeom>
          <a:noFill/>
          <a:ln w="9525">
            <a:noFill/>
            <a:miter lim="800000"/>
            <a:headEnd/>
            <a:tailEnd/>
          </a:ln>
        </p:spPr>
      </p:pic>
      <p:pic>
        <p:nvPicPr>
          <p:cNvPr id="86080" name="Picture 2"/>
          <p:cNvPicPr>
            <a:picLocks noChangeAspect="1" noChangeArrowheads="1"/>
          </p:cNvPicPr>
          <p:nvPr/>
        </p:nvPicPr>
        <p:blipFill>
          <a:blip r:embed="rId13" cstate="print"/>
          <a:srcRect/>
          <a:stretch>
            <a:fillRect/>
          </a:stretch>
        </p:blipFill>
        <p:spPr bwMode="auto">
          <a:xfrm>
            <a:off x="8167298" y="1853294"/>
            <a:ext cx="731846" cy="862353"/>
          </a:xfrm>
          <a:prstGeom prst="rect">
            <a:avLst/>
          </a:prstGeom>
          <a:noFill/>
          <a:ln w="9525">
            <a:noFill/>
            <a:miter lim="800000"/>
            <a:headEnd/>
            <a:tailEnd/>
          </a:ln>
        </p:spPr>
      </p:pic>
      <p:sp>
        <p:nvSpPr>
          <p:cNvPr id="86082" name="TextBox 157"/>
          <p:cNvSpPr txBox="1">
            <a:spLocks noChangeArrowheads="1"/>
          </p:cNvSpPr>
          <p:nvPr/>
        </p:nvSpPr>
        <p:spPr bwMode="auto">
          <a:xfrm>
            <a:off x="7285908" y="679983"/>
            <a:ext cx="1858105" cy="738603"/>
          </a:xfrm>
          <a:prstGeom prst="rect">
            <a:avLst/>
          </a:prstGeom>
          <a:noFill/>
          <a:ln w="9525">
            <a:noFill/>
            <a:miter lim="800000"/>
            <a:headEnd/>
            <a:tailEnd/>
          </a:ln>
        </p:spPr>
        <p:txBody>
          <a:bodyPr wrap="square" lIns="91379" tIns="45690" rIns="91379" bIns="45690">
            <a:spAutoFit/>
          </a:bodyPr>
          <a:lstStyle/>
          <a:p>
            <a:pPr eaLnBrk="1" hangingPunct="1"/>
            <a:r>
              <a:rPr lang="en-US" altLang="zh-CN" sz="1400" dirty="0">
                <a:latin typeface="宋体" pitchFamily="2" charset="-122"/>
              </a:rPr>
              <a:t>API</a:t>
            </a:r>
            <a:r>
              <a:rPr lang="zh-CN" altLang="en-US" sz="1400" dirty="0" smtClean="0">
                <a:latin typeface="宋体" pitchFamily="2" charset="-122"/>
              </a:rPr>
              <a:t>开发方式</a:t>
            </a:r>
            <a:endParaRPr lang="en-US" altLang="zh-CN" sz="1400" dirty="0" smtClean="0">
              <a:latin typeface="宋体" pitchFamily="2" charset="-122"/>
            </a:endParaRPr>
          </a:p>
          <a:p>
            <a:r>
              <a:rPr lang="zh-CN" altLang="en-US" sz="1400" dirty="0" smtClean="0">
                <a:latin typeface="宋体" pitchFamily="2" charset="-122"/>
              </a:rPr>
              <a:t>面向软件开发员，通过调用</a:t>
            </a:r>
            <a:r>
              <a:rPr lang="en-US" altLang="zh-CN" sz="1400" dirty="0" smtClean="0">
                <a:latin typeface="宋体" pitchFamily="2" charset="-122"/>
              </a:rPr>
              <a:t>API</a:t>
            </a:r>
            <a:r>
              <a:rPr lang="zh-CN" altLang="en-US" sz="1400" dirty="0" smtClean="0">
                <a:latin typeface="宋体" pitchFamily="2" charset="-122"/>
              </a:rPr>
              <a:t>构建应用</a:t>
            </a:r>
            <a:endParaRPr lang="en-US" altLang="zh-CN" sz="1400" dirty="0">
              <a:latin typeface="宋体" pitchFamily="2" charset="-122"/>
            </a:endParaRPr>
          </a:p>
        </p:txBody>
      </p:sp>
      <p:sp>
        <p:nvSpPr>
          <p:cNvPr id="166" name="TextBox 165"/>
          <p:cNvSpPr txBox="1"/>
          <p:nvPr/>
        </p:nvSpPr>
        <p:spPr>
          <a:xfrm>
            <a:off x="3727253" y="4351569"/>
            <a:ext cx="1708549" cy="323105"/>
          </a:xfrm>
          <a:prstGeom prst="rect">
            <a:avLst/>
          </a:prstGeom>
          <a:noFill/>
          <a:effectLst>
            <a:outerShdw sx="1000" sy="1000" algn="ctr" rotWithShape="0">
              <a:srgbClr val="000000"/>
            </a:outerShdw>
          </a:effectLst>
        </p:spPr>
        <p:txBody>
          <a:bodyPr lIns="91379" tIns="45690" rIns="91379" bIns="45690">
            <a:spAutoFit/>
          </a:bodyPr>
          <a:lstStyle/>
          <a:p>
            <a:pPr eaLnBrk="1" hangingPunct="1">
              <a:defRPr/>
            </a:pPr>
            <a:r>
              <a:rPr lang="zh-CN" altLang="en-US" sz="1500" b="1" dirty="0">
                <a:solidFill>
                  <a:srgbClr val="000066"/>
                </a:solidFill>
                <a:latin typeface="宋体" pitchFamily="2" charset="-122"/>
              </a:rPr>
              <a:t>通用服务器</a:t>
            </a:r>
          </a:p>
        </p:txBody>
      </p:sp>
    </p:spTree>
  </p:cSld>
  <p:clrMapOvr>
    <a:masterClrMapping/>
  </p:clrMapOvr>
  <p:transition advClick="0" advTm="8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788" y="51470"/>
            <a:ext cx="8229600" cy="648072"/>
          </a:xfrm>
        </p:spPr>
        <p:txBody>
          <a:bodyPr/>
          <a:lstStyle/>
          <a:p>
            <a:r>
              <a:rPr lang="zh-CN" altLang="en-US" sz="2400" dirty="0" smtClean="0"/>
              <a:t>套餐实时推荐场景测试结果</a:t>
            </a:r>
            <a:endParaRPr lang="zh-CN" altLang="en-US" sz="2400"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CA6DA894-6AEA-4741-AA19-F5568F573A70}" type="slidenum">
              <a:rPr lang="de-DE" altLang="zh-CN" smtClean="0"/>
              <a:pPr>
                <a:defRPr/>
              </a:pPr>
              <a:t>23</a:t>
            </a:fld>
            <a:endParaRPr lang="en-GB" altLang="zh-CN"/>
          </a:p>
        </p:txBody>
      </p:sp>
      <p:graphicFrame>
        <p:nvGraphicFramePr>
          <p:cNvPr id="7" name="表格 6"/>
          <p:cNvGraphicFramePr>
            <a:graphicFrameLocks noGrp="1"/>
          </p:cNvGraphicFramePr>
          <p:nvPr/>
        </p:nvGraphicFramePr>
        <p:xfrm>
          <a:off x="683569" y="699539"/>
          <a:ext cx="8136902" cy="3578279"/>
        </p:xfrm>
        <a:graphic>
          <a:graphicData uri="http://schemas.openxmlformats.org/drawingml/2006/table">
            <a:tbl>
              <a:tblPr/>
              <a:tblGrid>
                <a:gridCol w="1741678"/>
                <a:gridCol w="1498681"/>
                <a:gridCol w="1812321"/>
                <a:gridCol w="1610144"/>
                <a:gridCol w="1474078"/>
              </a:tblGrid>
              <a:tr h="610219">
                <a:tc>
                  <a:txBody>
                    <a:bodyPr/>
                    <a:lstStyle/>
                    <a:p>
                      <a:pPr>
                        <a:lnSpc>
                          <a:spcPct val="150000"/>
                        </a:lnSpc>
                        <a:spcAft>
                          <a:spcPts val="0"/>
                        </a:spcAft>
                      </a:pPr>
                      <a:r>
                        <a:rPr lang="zh-CN" sz="1200" kern="100" dirty="0">
                          <a:latin typeface="Times New Roman"/>
                          <a:ea typeface="宋体"/>
                          <a:cs typeface="宋体"/>
                        </a:rPr>
                        <a:t>组件</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EDR</a:t>
                      </a:r>
                      <a:r>
                        <a:rPr lang="zh-CN" sz="1200" kern="100">
                          <a:latin typeface="Times New Roman"/>
                          <a:ea typeface="宋体"/>
                          <a:cs typeface="宋体"/>
                        </a:rPr>
                        <a:t>流量与</a:t>
                      </a:r>
                      <a:r>
                        <a:rPr lang="en-US" sz="1200" kern="100">
                          <a:latin typeface="Times New Roman"/>
                          <a:ea typeface="宋体"/>
                          <a:cs typeface="宋体"/>
                        </a:rPr>
                        <a:t>XDR</a:t>
                      </a:r>
                      <a:r>
                        <a:rPr lang="zh-CN" sz="1200" kern="100">
                          <a:latin typeface="Times New Roman"/>
                          <a:ea typeface="宋体"/>
                          <a:cs typeface="宋体"/>
                        </a:rPr>
                        <a:t>流量对比</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zh-CN" sz="1200" kern="100" dirty="0">
                          <a:latin typeface="Times New Roman"/>
                          <a:ea typeface="宋体"/>
                          <a:cs typeface="宋体"/>
                        </a:rPr>
                        <a:t>流速率</a:t>
                      </a:r>
                      <a:r>
                        <a:rPr lang="en-US" sz="1200" kern="100" dirty="0" smtClean="0">
                          <a:latin typeface="Times New Roman"/>
                          <a:ea typeface="宋体"/>
                          <a:cs typeface="宋体"/>
                        </a:rPr>
                        <a:t>(</a:t>
                      </a:r>
                      <a:r>
                        <a:rPr lang="zh-CN" sz="1200" kern="100" dirty="0" smtClean="0">
                          <a:latin typeface="Times New Roman"/>
                          <a:ea typeface="宋体"/>
                          <a:cs typeface="宋体"/>
                        </a:rPr>
                        <a:t>万</a:t>
                      </a:r>
                      <a:r>
                        <a:rPr lang="zh-CN" altLang="en-US" sz="1200" kern="100" dirty="0" smtClean="0">
                          <a:latin typeface="Times New Roman"/>
                          <a:ea typeface="宋体"/>
                          <a:cs typeface="宋体"/>
                        </a:rPr>
                        <a:t>事件</a:t>
                      </a:r>
                      <a:r>
                        <a:rPr lang="en-US" sz="1200" kern="100" dirty="0" smtClean="0">
                          <a:latin typeface="Times New Roman"/>
                          <a:ea typeface="宋体"/>
                          <a:cs typeface="宋体"/>
                        </a:rPr>
                        <a:t>/</a:t>
                      </a:r>
                      <a:r>
                        <a:rPr lang="zh-CN" sz="1200" kern="100" dirty="0">
                          <a:latin typeface="Times New Roman"/>
                          <a:ea typeface="宋体"/>
                          <a:cs typeface="宋体"/>
                        </a:rPr>
                        <a:t>秒</a:t>
                      </a:r>
                      <a:r>
                        <a:rPr lang="en-US" sz="1200" kern="100" dirty="0">
                          <a:latin typeface="Times New Roman"/>
                          <a:ea typeface="宋体"/>
                          <a:cs typeface="宋体"/>
                        </a:rPr>
                        <a:t>)</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CPU</a:t>
                      </a:r>
                      <a:r>
                        <a:rPr lang="zh-CN" sz="1200" kern="100">
                          <a:latin typeface="Times New Roman"/>
                          <a:ea typeface="宋体"/>
                          <a:cs typeface="宋体"/>
                        </a:rPr>
                        <a:t>使用</a:t>
                      </a:r>
                      <a:r>
                        <a:rPr lang="en-US" sz="1200" kern="100">
                          <a:latin typeface="Times New Roman"/>
                          <a:ea typeface="宋体"/>
                          <a:cs typeface="宋体"/>
                        </a:rPr>
                        <a:t>(%)</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zh-CN" sz="1200" kern="100">
                          <a:latin typeface="Times New Roman"/>
                          <a:ea typeface="宋体"/>
                          <a:cs typeface="宋体"/>
                        </a:rPr>
                        <a:t>内存使用（</a:t>
                      </a:r>
                      <a:r>
                        <a:rPr lang="en-US" sz="1200" kern="100">
                          <a:latin typeface="Times New Roman"/>
                          <a:ea typeface="宋体"/>
                          <a:cs typeface="宋体"/>
                        </a:rPr>
                        <a:t>GB</a:t>
                      </a:r>
                      <a:r>
                        <a:rPr lang="zh-CN" sz="1200" kern="100">
                          <a:latin typeface="Times New Roman"/>
                          <a:ea typeface="宋体"/>
                          <a:cs typeface="宋体"/>
                        </a:rPr>
                        <a:t>）</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010">
                <a:tc>
                  <a:txBody>
                    <a:bodyPr/>
                    <a:lstStyle/>
                    <a:p>
                      <a:pPr>
                        <a:lnSpc>
                          <a:spcPct val="150000"/>
                        </a:lnSpc>
                        <a:spcAft>
                          <a:spcPts val="0"/>
                        </a:spcAft>
                      </a:pPr>
                      <a:r>
                        <a:rPr lang="en-US" sz="1200" kern="100">
                          <a:latin typeface="宋体"/>
                          <a:ea typeface="宋体"/>
                          <a:cs typeface="宋体"/>
                        </a:rPr>
                        <a:t>storm</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1:1</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145</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a:latin typeface="宋体"/>
                          <a:ea typeface="宋体"/>
                          <a:cs typeface="宋体"/>
                        </a:rPr>
                        <a:t>100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r">
                        <a:lnSpc>
                          <a:spcPct val="150000"/>
                        </a:lnSpc>
                        <a:spcAft>
                          <a:spcPts val="0"/>
                        </a:spcAft>
                      </a:pPr>
                      <a:r>
                        <a:rPr lang="en-US" sz="1200" kern="100" dirty="0">
                          <a:latin typeface="宋体"/>
                          <a:ea typeface="宋体"/>
                          <a:cs typeface="宋体"/>
                        </a:rPr>
                        <a:t>23</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010">
                <a:tc>
                  <a:txBody>
                    <a:bodyPr/>
                    <a:lstStyle/>
                    <a:p>
                      <a:pPr>
                        <a:lnSpc>
                          <a:spcPct val="150000"/>
                        </a:lnSpc>
                        <a:spcAft>
                          <a:spcPts val="0"/>
                        </a:spcAft>
                      </a:pPr>
                      <a:r>
                        <a:rPr lang="en-US" sz="1200" kern="100">
                          <a:latin typeface="宋体"/>
                          <a:ea typeface="宋体"/>
                          <a:cs typeface="宋体"/>
                        </a:rPr>
                        <a:t>storm</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1:10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153</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a:latin typeface="宋体"/>
                          <a:ea typeface="宋体"/>
                          <a:cs typeface="宋体"/>
                        </a:rPr>
                        <a:t>100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05010">
                <a:tc>
                  <a:txBody>
                    <a:bodyPr/>
                    <a:lstStyle/>
                    <a:p>
                      <a:pPr>
                        <a:lnSpc>
                          <a:spcPct val="150000"/>
                        </a:lnSpc>
                        <a:spcAft>
                          <a:spcPts val="0"/>
                        </a:spcAft>
                      </a:pPr>
                      <a:r>
                        <a:rPr lang="en-US" sz="1200" kern="100" dirty="0">
                          <a:latin typeface="宋体"/>
                          <a:ea typeface="宋体"/>
                          <a:cs typeface="宋体"/>
                        </a:rPr>
                        <a:t>storm</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1:40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146</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a:latin typeface="宋体"/>
                          <a:ea typeface="宋体"/>
                          <a:cs typeface="宋体"/>
                        </a:rPr>
                        <a:t>100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05010">
                <a:tc>
                  <a:txBody>
                    <a:bodyPr/>
                    <a:lstStyle/>
                    <a:p>
                      <a:pPr>
                        <a:lnSpc>
                          <a:spcPct val="150000"/>
                        </a:lnSpc>
                        <a:spcAft>
                          <a:spcPts val="0"/>
                        </a:spcAft>
                      </a:pPr>
                      <a:r>
                        <a:rPr lang="en-US" sz="1200" kern="100">
                          <a:latin typeface="宋体"/>
                          <a:ea typeface="宋体"/>
                          <a:cs typeface="宋体"/>
                        </a:rPr>
                        <a:t>StreamSMART</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1:1</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303</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a:latin typeface="宋体"/>
                          <a:ea typeface="宋体"/>
                          <a:cs typeface="宋体"/>
                        </a:rPr>
                        <a:t>40</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r">
                        <a:lnSpc>
                          <a:spcPct val="150000"/>
                        </a:lnSpc>
                        <a:spcAft>
                          <a:spcPts val="0"/>
                        </a:spcAft>
                      </a:pPr>
                      <a:r>
                        <a:rPr lang="en-US" sz="1200" kern="100" dirty="0">
                          <a:latin typeface="宋体"/>
                          <a:ea typeface="宋体"/>
                          <a:cs typeface="宋体"/>
                        </a:rPr>
                        <a:t>16</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5010">
                <a:tc>
                  <a:txBody>
                    <a:bodyPr/>
                    <a:lstStyle/>
                    <a:p>
                      <a:pPr>
                        <a:lnSpc>
                          <a:spcPct val="150000"/>
                        </a:lnSpc>
                        <a:spcAft>
                          <a:spcPts val="0"/>
                        </a:spcAft>
                      </a:pPr>
                      <a:r>
                        <a:rPr lang="en-US" sz="1200" kern="100" dirty="0">
                          <a:latin typeface="宋体"/>
                          <a:ea typeface="宋体"/>
                          <a:cs typeface="宋体"/>
                        </a:rPr>
                        <a:t>StreamSMART</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1:10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a:latin typeface="宋体"/>
                          <a:ea typeface="宋体"/>
                          <a:cs typeface="宋体"/>
                        </a:rPr>
                        <a:t>326</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a:latin typeface="宋体"/>
                          <a:ea typeface="宋体"/>
                          <a:cs typeface="宋体"/>
                        </a:rPr>
                        <a:t>27</a:t>
                      </a: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05010">
                <a:tc>
                  <a:txBody>
                    <a:bodyPr/>
                    <a:lstStyle/>
                    <a:p>
                      <a:pPr>
                        <a:lnSpc>
                          <a:spcPct val="150000"/>
                        </a:lnSpc>
                        <a:spcAft>
                          <a:spcPts val="0"/>
                        </a:spcAft>
                      </a:pPr>
                      <a:r>
                        <a:rPr lang="en-US" sz="1200" kern="100" dirty="0">
                          <a:latin typeface="宋体"/>
                          <a:ea typeface="宋体"/>
                          <a:cs typeface="宋体"/>
                        </a:rPr>
                        <a:t>StreamSMART</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1:40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363</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sz="1200" kern="100" dirty="0">
                          <a:latin typeface="宋体"/>
                          <a:ea typeface="宋体"/>
                          <a:cs typeface="宋体"/>
                        </a:rPr>
                        <a:t>27</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89336">
                <a:tc>
                  <a:txBody>
                    <a:bodyPr/>
                    <a:lstStyle/>
                    <a:p>
                      <a:pPr>
                        <a:lnSpc>
                          <a:spcPct val="150000"/>
                        </a:lnSpc>
                        <a:spcAft>
                          <a:spcPts val="0"/>
                        </a:spcAft>
                      </a:pPr>
                      <a:r>
                        <a:rPr lang="en-US" altLang="zh-CN" sz="1100" kern="100" dirty="0" err="1" smtClean="0">
                          <a:latin typeface="Times New Roman"/>
                          <a:ea typeface="宋体"/>
                          <a:cs typeface="Times New Roman"/>
                        </a:rPr>
                        <a:t>SparkStreaming</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1:1</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altLang="zh-CN" sz="1100" kern="100" dirty="0" smtClean="0">
                          <a:latin typeface="Times New Roman"/>
                          <a:ea typeface="宋体"/>
                          <a:cs typeface="Times New Roman"/>
                        </a:rPr>
                        <a:t>34~46</a:t>
                      </a:r>
                      <a:r>
                        <a:rPr lang="zh-CN" altLang="en-US" sz="1100" kern="100" dirty="0" smtClean="0">
                          <a:latin typeface="Times New Roman"/>
                          <a:ea typeface="宋体"/>
                          <a:cs typeface="Times New Roman"/>
                        </a:rPr>
                        <a:t>（</a:t>
                      </a:r>
                      <a:r>
                        <a:rPr lang="en-US" altLang="zh-CN" sz="1100" kern="100" dirty="0" smtClean="0">
                          <a:latin typeface="Times New Roman"/>
                          <a:ea typeface="宋体"/>
                          <a:cs typeface="Times New Roman"/>
                        </a:rPr>
                        <a:t>1s,2s,5s,10s)</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altLang="zh-CN" sz="1100" kern="100" dirty="0" smtClean="0">
                          <a:latin typeface="Times New Roman"/>
                          <a:ea typeface="宋体"/>
                          <a:cs typeface="Times New Roman"/>
                        </a:rPr>
                        <a:t>80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endParaRPr lang="zh-CN" sz="11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332">
                <a:tc>
                  <a:txBody>
                    <a:bodyPr/>
                    <a:lstStyle/>
                    <a:p>
                      <a:pPr>
                        <a:lnSpc>
                          <a:spcPct val="150000"/>
                        </a:lnSpc>
                        <a:spcAft>
                          <a:spcPts val="0"/>
                        </a:spcAft>
                      </a:pPr>
                      <a:r>
                        <a:rPr lang="en-US" altLang="zh-CN" sz="1100" kern="100" dirty="0" err="1" smtClean="0">
                          <a:latin typeface="Times New Roman"/>
                          <a:ea typeface="宋体"/>
                          <a:cs typeface="Times New Roman"/>
                        </a:rPr>
                        <a:t>SparkStreaming</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1:10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altLang="zh-CN" sz="1100" kern="100" dirty="0" smtClean="0">
                          <a:latin typeface="Times New Roman"/>
                          <a:ea typeface="宋体"/>
                          <a:cs typeface="Times New Roman"/>
                        </a:rPr>
                        <a:t>42~65</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altLang="zh-CN" sz="1100" kern="100" dirty="0" smtClean="0">
                          <a:latin typeface="Times New Roman"/>
                          <a:ea typeface="宋体"/>
                          <a:cs typeface="Times New Roman"/>
                        </a:rPr>
                        <a:t>75</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332">
                <a:tc>
                  <a:txBody>
                    <a:bodyPr/>
                    <a:lstStyle/>
                    <a:p>
                      <a:pPr>
                        <a:lnSpc>
                          <a:spcPct val="150000"/>
                        </a:lnSpc>
                        <a:spcAft>
                          <a:spcPts val="0"/>
                        </a:spcAft>
                      </a:pPr>
                      <a:r>
                        <a:rPr lang="en-US" altLang="zh-CN" sz="1100" kern="100" dirty="0" err="1" smtClean="0">
                          <a:latin typeface="Times New Roman"/>
                          <a:ea typeface="宋体"/>
                          <a:cs typeface="Times New Roman"/>
                        </a:rPr>
                        <a:t>SparkStreaming</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200" kern="100" dirty="0">
                          <a:latin typeface="宋体"/>
                          <a:ea typeface="宋体"/>
                          <a:cs typeface="宋体"/>
                        </a:rPr>
                        <a:t>1:40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altLang="zh-CN" sz="1100" kern="100" dirty="0" smtClean="0">
                          <a:latin typeface="Times New Roman"/>
                          <a:ea typeface="宋体"/>
                          <a:cs typeface="Times New Roman"/>
                        </a:rPr>
                        <a:t>49~65</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r>
                        <a:rPr lang="en-US" altLang="zh-CN" sz="1100" kern="100" dirty="0" smtClean="0">
                          <a:latin typeface="Times New Roman"/>
                          <a:ea typeface="宋体"/>
                          <a:cs typeface="Times New Roman"/>
                        </a:rPr>
                        <a:t>60~90</a:t>
                      </a: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50000"/>
                        </a:lnSpc>
                        <a:spcAft>
                          <a:spcPts val="0"/>
                        </a:spcAft>
                      </a:pPr>
                      <a:endParaRPr lang="zh-CN" sz="11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2123728" y="4299943"/>
            <a:ext cx="2950680" cy="307777"/>
          </a:xfrm>
          <a:prstGeom prst="rect">
            <a:avLst/>
          </a:prstGeom>
          <a:noFill/>
        </p:spPr>
        <p:txBody>
          <a:bodyPr wrap="none" rtlCol="0">
            <a:spAutoFit/>
          </a:bodyPr>
          <a:lstStyle/>
          <a:p>
            <a:pPr fontAlgn="base">
              <a:spcBef>
                <a:spcPct val="0"/>
              </a:spcBef>
              <a:spcAft>
                <a:spcPct val="0"/>
              </a:spcAft>
            </a:pPr>
            <a:r>
              <a:rPr lang="zh-CN" altLang="en-US" sz="1400" dirty="0" smtClean="0">
                <a:solidFill>
                  <a:srgbClr val="000000"/>
                </a:solidFill>
                <a:latin typeface="Calibri" pitchFamily="34" charset="0"/>
                <a:ea typeface="宋体" pitchFamily="2" charset="-122"/>
              </a:rPr>
              <a:t>注：</a:t>
            </a:r>
            <a:r>
              <a:rPr lang="en-US" altLang="zh-CN" sz="1400" dirty="0" err="1" smtClean="0">
                <a:solidFill>
                  <a:srgbClr val="000000"/>
                </a:solidFill>
                <a:latin typeface="Calibri" pitchFamily="34" charset="0"/>
                <a:ea typeface="宋体" pitchFamily="2" charset="-122"/>
              </a:rPr>
              <a:t>SparkStreaming</a:t>
            </a:r>
            <a:r>
              <a:rPr lang="zh-CN" altLang="en-US" sz="1400" dirty="0" smtClean="0">
                <a:solidFill>
                  <a:srgbClr val="000000"/>
                </a:solidFill>
                <a:latin typeface="Calibri" pitchFamily="34" charset="0"/>
                <a:ea typeface="宋体" pitchFamily="2" charset="-122"/>
              </a:rPr>
              <a:t>的测试未经调优</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788" y="51470"/>
            <a:ext cx="8229600" cy="720080"/>
          </a:xfrm>
        </p:spPr>
        <p:txBody>
          <a:bodyPr/>
          <a:lstStyle/>
          <a:p>
            <a:r>
              <a:rPr lang="en-US" altLang="zh-CN" sz="2400" dirty="0" smtClean="0"/>
              <a:t>Spark Streaming</a:t>
            </a:r>
            <a:r>
              <a:rPr lang="zh-CN" altLang="en-US" sz="2400" dirty="0" smtClean="0"/>
              <a:t>优缺点理论分析</a:t>
            </a:r>
            <a:endParaRPr lang="zh-CN" altLang="en-US" sz="2400" dirty="0"/>
          </a:p>
        </p:txBody>
      </p:sp>
      <p:sp>
        <p:nvSpPr>
          <p:cNvPr id="3" name="内容占位符 2"/>
          <p:cNvSpPr>
            <a:spLocks noGrp="1"/>
          </p:cNvSpPr>
          <p:nvPr>
            <p:ph idx="1"/>
          </p:nvPr>
        </p:nvSpPr>
        <p:spPr>
          <a:xfrm>
            <a:off x="585788" y="843558"/>
            <a:ext cx="8229600" cy="3744416"/>
          </a:xfrm>
        </p:spPr>
        <p:txBody>
          <a:bodyPr>
            <a:noAutofit/>
          </a:bodyPr>
          <a:lstStyle/>
          <a:p>
            <a:r>
              <a:rPr lang="zh-CN" altLang="en-US" sz="1600" dirty="0" smtClean="0"/>
              <a:t>优点</a:t>
            </a:r>
            <a:endParaRPr lang="en-US" altLang="zh-CN" sz="1600" dirty="0" smtClean="0"/>
          </a:p>
          <a:p>
            <a:pPr lvl="1"/>
            <a:r>
              <a:rPr lang="en-US" altLang="zh-CN" sz="1600" dirty="0" smtClean="0"/>
              <a:t>Exactly once</a:t>
            </a:r>
            <a:r>
              <a:rPr lang="zh-CN" altLang="en-US" sz="1600" dirty="0" smtClean="0"/>
              <a:t>语义，应用不易出错（一致性）</a:t>
            </a:r>
            <a:endParaRPr lang="en-US" altLang="zh-CN" sz="1600" dirty="0" smtClean="0"/>
          </a:p>
          <a:p>
            <a:pPr lvl="1"/>
            <a:r>
              <a:rPr lang="zh-CN" altLang="zh-CN" sz="1600" dirty="0" smtClean="0"/>
              <a:t>容错恢复方式比</a:t>
            </a:r>
            <a:r>
              <a:rPr lang="zh-CN" altLang="en-US" sz="1600" dirty="0" smtClean="0"/>
              <a:t>连续</a:t>
            </a:r>
            <a:r>
              <a:rPr lang="zh-CN" altLang="zh-CN" sz="1600" dirty="0" smtClean="0"/>
              <a:t>计算模型的效率更高</a:t>
            </a:r>
            <a:endParaRPr lang="en-US" altLang="zh-CN" sz="1600" dirty="0" smtClean="0"/>
          </a:p>
          <a:p>
            <a:pPr lvl="1"/>
            <a:r>
              <a:rPr lang="zh-CN" altLang="en-US" sz="1600" dirty="0" smtClean="0"/>
              <a:t>是</a:t>
            </a:r>
            <a:r>
              <a:rPr lang="en-US" altLang="zh-CN" sz="1600" dirty="0" smtClean="0"/>
              <a:t>Spark</a:t>
            </a:r>
            <a:r>
              <a:rPr lang="zh-CN" altLang="en-US" sz="1600" dirty="0" smtClean="0"/>
              <a:t>生态一部分，易于“</a:t>
            </a:r>
            <a:r>
              <a:rPr lang="en-US" altLang="zh-CN" sz="1600" dirty="0" smtClean="0"/>
              <a:t>Marketing</a:t>
            </a:r>
            <a:r>
              <a:rPr lang="zh-CN" altLang="en-US" sz="1600" dirty="0" smtClean="0"/>
              <a:t>”</a:t>
            </a:r>
            <a:endParaRPr lang="en-US" altLang="zh-CN" sz="1600" dirty="0" smtClean="0"/>
          </a:p>
          <a:p>
            <a:r>
              <a:rPr lang="zh-CN" altLang="en-US" sz="1600" dirty="0" smtClean="0"/>
              <a:t>缺点</a:t>
            </a:r>
            <a:endParaRPr lang="en-US" altLang="zh-CN" sz="1600" dirty="0" smtClean="0"/>
          </a:p>
          <a:p>
            <a:pPr lvl="1"/>
            <a:r>
              <a:rPr lang="zh-CN" altLang="en-US" sz="1600" dirty="0" smtClean="0"/>
              <a:t>每个小批量启动都要联系</a:t>
            </a:r>
            <a:r>
              <a:rPr lang="en-US" altLang="zh-CN" sz="1600" dirty="0" smtClean="0"/>
              <a:t>Master</a:t>
            </a:r>
            <a:r>
              <a:rPr lang="zh-CN" altLang="en-US" sz="1600" dirty="0" smtClean="0"/>
              <a:t>，带来处理延迟</a:t>
            </a:r>
            <a:endParaRPr lang="en-US" altLang="zh-CN" sz="1600" dirty="0" smtClean="0"/>
          </a:p>
          <a:p>
            <a:pPr lvl="1"/>
            <a:r>
              <a:rPr lang="zh-CN" altLang="en-US" sz="1600" dirty="0" smtClean="0"/>
              <a:t>应用需编程，无成熟</a:t>
            </a:r>
            <a:r>
              <a:rPr lang="en-US" altLang="zh-CN" sz="1600" dirty="0" smtClean="0"/>
              <a:t>CEP</a:t>
            </a:r>
            <a:r>
              <a:rPr lang="zh-CN" altLang="en-US" sz="1600" dirty="0" smtClean="0"/>
              <a:t>方案和</a:t>
            </a:r>
            <a:r>
              <a:rPr lang="en-US" altLang="zh-CN" sz="1600" dirty="0" smtClean="0"/>
              <a:t>CQL</a:t>
            </a:r>
            <a:r>
              <a:rPr lang="zh-CN" altLang="en-US" sz="1600" dirty="0" smtClean="0"/>
              <a:t>语言</a:t>
            </a:r>
            <a:endParaRPr lang="en-US" altLang="zh-CN" sz="1600" dirty="0" smtClean="0"/>
          </a:p>
          <a:p>
            <a:pPr lvl="1"/>
            <a:r>
              <a:rPr lang="en-US" altLang="zh-CN" sz="1600" dirty="0" smtClean="0"/>
              <a:t>RDD</a:t>
            </a:r>
            <a:r>
              <a:rPr lang="zh-CN" altLang="en-US" sz="1600" dirty="0" smtClean="0"/>
              <a:t>不可变性带来大量小</a:t>
            </a:r>
            <a:r>
              <a:rPr lang="en-US" altLang="zh-CN" sz="1600" dirty="0" smtClean="0"/>
              <a:t>Object</a:t>
            </a:r>
            <a:r>
              <a:rPr lang="zh-CN" altLang="en-US" sz="1600" dirty="0" smtClean="0"/>
              <a:t>，对</a:t>
            </a:r>
            <a:r>
              <a:rPr lang="en-US" altLang="zh-CN" sz="1600" dirty="0" smtClean="0"/>
              <a:t>GC</a:t>
            </a:r>
            <a:r>
              <a:rPr lang="zh-CN" altLang="en-US" sz="1600" dirty="0" smtClean="0"/>
              <a:t>冲击较大</a:t>
            </a:r>
            <a:endParaRPr lang="en-US" altLang="zh-CN" sz="1600" dirty="0" smtClean="0"/>
          </a:p>
          <a:p>
            <a:r>
              <a:rPr lang="zh-CN" altLang="en-US" sz="1600" dirty="0" smtClean="0"/>
              <a:t>适用场景</a:t>
            </a:r>
            <a:endParaRPr lang="en-US" altLang="zh-CN" sz="1600" dirty="0" smtClean="0"/>
          </a:p>
          <a:p>
            <a:pPr lvl="1"/>
            <a:r>
              <a:rPr lang="zh-CN" altLang="en-US" sz="1600" dirty="0" smtClean="0"/>
              <a:t>准实时统计类应用，半分钟级时延</a:t>
            </a:r>
            <a:endParaRPr lang="en-US" altLang="zh-CN" sz="1600" dirty="0" smtClean="0"/>
          </a:p>
          <a:p>
            <a:pPr lvl="1"/>
            <a:r>
              <a:rPr lang="zh-CN" altLang="en-US" sz="1600" dirty="0" smtClean="0"/>
              <a:t>对容错要求高，吞吐量要求高的场景</a:t>
            </a:r>
            <a:endParaRPr lang="en-US" altLang="zh-CN" sz="1600" dirty="0" smtClean="0"/>
          </a:p>
          <a:p>
            <a:pPr lvl="1"/>
            <a:r>
              <a:rPr lang="zh-CN" altLang="en-US" sz="1600" dirty="0" smtClean="0"/>
              <a:t>必须和离线计算维护一份代码的场景</a:t>
            </a:r>
            <a:endParaRPr lang="zh-CN" altLang="en-US" sz="16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标题 1"/>
          <p:cNvSpPr txBox="1">
            <a:spLocks/>
          </p:cNvSpPr>
          <p:nvPr/>
        </p:nvSpPr>
        <p:spPr bwMode="auto">
          <a:xfrm>
            <a:off x="539552" y="1"/>
            <a:ext cx="8229600" cy="4835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342900" indent="-342900" eaLnBrk="0" hangingPunct="0">
              <a:lnSpc>
                <a:spcPct val="140000"/>
              </a:lnSpc>
              <a:buClr>
                <a:srgbClr val="777777"/>
              </a:buClr>
              <a:buSzPct val="60000"/>
            </a:pPr>
            <a:r>
              <a:rPr lang="zh-CN" altLang="en-US" sz="2000" b="1" kern="0" dirty="0" smtClean="0">
                <a:solidFill>
                  <a:srgbClr val="990000"/>
                </a:solidFill>
                <a:latin typeface="+mn-lt"/>
                <a:ea typeface="黑体" pitchFamily="49" charset="-122"/>
              </a:rPr>
              <a:t>华为自研</a:t>
            </a:r>
            <a:r>
              <a:rPr kumimoji="0" lang="zh-CN" altLang="en-US" sz="2000" b="1" i="0" u="none" strike="noStrike" kern="0" cap="none" spc="0" normalizeH="0" baseline="0" noProof="0" dirty="0" smtClean="0">
                <a:ln>
                  <a:noFill/>
                </a:ln>
                <a:solidFill>
                  <a:srgbClr val="990000"/>
                </a:solidFill>
                <a:effectLst/>
                <a:uLnTx/>
                <a:uFillTx/>
                <a:latin typeface="+mn-lt"/>
                <a:ea typeface="黑体" pitchFamily="49" charset="-122"/>
                <a:cs typeface="+mn-cs"/>
              </a:rPr>
              <a:t>多维分析：</a:t>
            </a:r>
            <a:r>
              <a:rPr kumimoji="0" lang="en-US" altLang="zh-CN" sz="2000" b="1" i="0" u="none" strike="noStrike" kern="0" cap="none" spc="0" normalizeH="0" baseline="0" noProof="0" dirty="0" err="1" smtClean="0">
                <a:ln>
                  <a:noFill/>
                </a:ln>
                <a:solidFill>
                  <a:srgbClr val="990000"/>
                </a:solidFill>
                <a:effectLst/>
                <a:uLnTx/>
                <a:uFillTx/>
                <a:latin typeface="+mn-lt"/>
                <a:ea typeface="黑体" pitchFamily="49" charset="-122"/>
                <a:cs typeface="+mn-cs"/>
              </a:rPr>
              <a:t>SparkOLAP</a:t>
            </a:r>
            <a:endParaRPr kumimoji="0" lang="en-US" altLang="zh-CN" sz="2000" b="1" i="0" u="none" strike="noStrike" kern="0" cap="none" spc="0" normalizeH="0" baseline="0" noProof="0" dirty="0" smtClean="0">
              <a:ln>
                <a:noFill/>
              </a:ln>
              <a:solidFill>
                <a:srgbClr val="990000"/>
              </a:solidFill>
              <a:effectLst/>
              <a:uLnTx/>
              <a:uFillTx/>
              <a:latin typeface="+mn-lt"/>
              <a:ea typeface="黑体" pitchFamily="49" charset="-122"/>
              <a:cs typeface="+mn-cs"/>
            </a:endParaRPr>
          </a:p>
        </p:txBody>
      </p:sp>
      <p:sp>
        <p:nvSpPr>
          <p:cNvPr id="355" name="圆角矩形 354"/>
          <p:cNvSpPr/>
          <p:nvPr/>
        </p:nvSpPr>
        <p:spPr>
          <a:xfrm>
            <a:off x="395536" y="2139702"/>
            <a:ext cx="7992888" cy="1512168"/>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356" name="圆角矩形 355"/>
          <p:cNvSpPr/>
          <p:nvPr/>
        </p:nvSpPr>
        <p:spPr>
          <a:xfrm>
            <a:off x="395536" y="627535"/>
            <a:ext cx="7992888" cy="136815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sysClr val="window" lastClr="FFFFFF"/>
              </a:solidFill>
              <a:effectLst/>
              <a:uLnTx/>
              <a:uFillTx/>
              <a:latin typeface="Calibri"/>
              <a:ea typeface="宋体"/>
              <a:cs typeface="+mn-cs"/>
            </a:endParaRPr>
          </a:p>
        </p:txBody>
      </p:sp>
      <p:sp>
        <p:nvSpPr>
          <p:cNvPr id="357" name="圆角矩形 356"/>
          <p:cNvSpPr/>
          <p:nvPr/>
        </p:nvSpPr>
        <p:spPr>
          <a:xfrm>
            <a:off x="5382699" y="2263973"/>
            <a:ext cx="2736304" cy="129614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358" name="TextBox 357"/>
          <p:cNvSpPr txBox="1"/>
          <p:nvPr/>
        </p:nvSpPr>
        <p:spPr>
          <a:xfrm>
            <a:off x="5851263" y="1975943"/>
            <a:ext cx="54694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JDBC</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2" name="组合 358"/>
          <p:cNvGrpSpPr/>
          <p:nvPr/>
        </p:nvGrpSpPr>
        <p:grpSpPr>
          <a:xfrm>
            <a:off x="3474999" y="3704133"/>
            <a:ext cx="1499413" cy="648070"/>
            <a:chOff x="5364088" y="3610021"/>
            <a:chExt cx="1071731" cy="517060"/>
          </a:xfrm>
        </p:grpSpPr>
        <p:sp>
          <p:nvSpPr>
            <p:cNvPr id="360" name="圆角矩形 359"/>
            <p:cNvSpPr/>
            <p:nvPr/>
          </p:nvSpPr>
          <p:spPr>
            <a:xfrm>
              <a:off x="5388475" y="3664024"/>
              <a:ext cx="1047344" cy="463057"/>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61" name="TextBox 360"/>
            <p:cNvSpPr txBox="1"/>
            <p:nvPr/>
          </p:nvSpPr>
          <p:spPr>
            <a:xfrm>
              <a:off x="5364088" y="3610021"/>
              <a:ext cx="408125" cy="24555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HDFS</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62" name="圆柱形 361"/>
            <p:cNvSpPr/>
            <p:nvPr/>
          </p:nvSpPr>
          <p:spPr>
            <a:xfrm>
              <a:off x="5498722" y="3815498"/>
              <a:ext cx="826850" cy="272039"/>
            </a:xfrm>
            <a:prstGeom prst="ca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63" name="TextBox 362"/>
            <p:cNvSpPr txBox="1"/>
            <p:nvPr/>
          </p:nvSpPr>
          <p:spPr>
            <a:xfrm>
              <a:off x="5498722" y="3876756"/>
              <a:ext cx="843276" cy="24555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rPr>
                <a:t>历史详单</a:t>
              </a:r>
            </a:p>
          </p:txBody>
        </p:sp>
      </p:grpSp>
      <p:sp>
        <p:nvSpPr>
          <p:cNvPr id="364" name="圆角矩形 363"/>
          <p:cNvSpPr/>
          <p:nvPr/>
        </p:nvSpPr>
        <p:spPr>
          <a:xfrm>
            <a:off x="719064" y="2263973"/>
            <a:ext cx="4375604" cy="1296144"/>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365" name="圆角矩形 364"/>
          <p:cNvSpPr/>
          <p:nvPr/>
        </p:nvSpPr>
        <p:spPr>
          <a:xfrm>
            <a:off x="813182" y="1131590"/>
            <a:ext cx="4248472" cy="720080"/>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366" name="圆角矩形 365"/>
          <p:cNvSpPr/>
          <p:nvPr/>
        </p:nvSpPr>
        <p:spPr>
          <a:xfrm>
            <a:off x="962661" y="1347614"/>
            <a:ext cx="1047344" cy="413961"/>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67" name="圆角矩形 366"/>
          <p:cNvSpPr/>
          <p:nvPr/>
        </p:nvSpPr>
        <p:spPr>
          <a:xfrm>
            <a:off x="2395868" y="1347614"/>
            <a:ext cx="1047344" cy="413961"/>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68" name="圆角矩形 367"/>
          <p:cNvSpPr/>
          <p:nvPr/>
        </p:nvSpPr>
        <p:spPr>
          <a:xfrm>
            <a:off x="3829076" y="1347614"/>
            <a:ext cx="1047344" cy="413961"/>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69" name="圆角矩形 368"/>
          <p:cNvSpPr/>
          <p:nvPr/>
        </p:nvSpPr>
        <p:spPr>
          <a:xfrm>
            <a:off x="923666" y="2548540"/>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70" name="圆角矩形 369"/>
          <p:cNvSpPr/>
          <p:nvPr/>
        </p:nvSpPr>
        <p:spPr>
          <a:xfrm>
            <a:off x="2356873" y="2548540"/>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71" name="圆角矩形 370"/>
          <p:cNvSpPr/>
          <p:nvPr/>
        </p:nvSpPr>
        <p:spPr>
          <a:xfrm>
            <a:off x="3790081" y="2548540"/>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72" name="TextBox 371"/>
          <p:cNvSpPr txBox="1"/>
          <p:nvPr/>
        </p:nvSpPr>
        <p:spPr>
          <a:xfrm>
            <a:off x="1079108" y="2548541"/>
            <a:ext cx="7296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MOLAP</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73" name="TextBox 372"/>
          <p:cNvSpPr txBox="1"/>
          <p:nvPr/>
        </p:nvSpPr>
        <p:spPr>
          <a:xfrm>
            <a:off x="2509661" y="2548541"/>
            <a:ext cx="7296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MOLAP</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74" name="TextBox 373"/>
          <p:cNvSpPr txBox="1"/>
          <p:nvPr/>
        </p:nvSpPr>
        <p:spPr>
          <a:xfrm>
            <a:off x="3949821" y="2548541"/>
            <a:ext cx="7296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MOLAP</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75" name="TextBox 374"/>
          <p:cNvSpPr txBox="1"/>
          <p:nvPr/>
        </p:nvSpPr>
        <p:spPr>
          <a:xfrm>
            <a:off x="902075" y="1339296"/>
            <a:ext cx="11762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RDD Partition</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76" name="TextBox 375"/>
          <p:cNvSpPr txBox="1"/>
          <p:nvPr/>
        </p:nvSpPr>
        <p:spPr>
          <a:xfrm>
            <a:off x="2340745" y="1339296"/>
            <a:ext cx="11762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RDD Partition</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77" name="TextBox 376"/>
          <p:cNvSpPr txBox="1"/>
          <p:nvPr/>
        </p:nvSpPr>
        <p:spPr>
          <a:xfrm>
            <a:off x="3762041" y="1339296"/>
            <a:ext cx="11762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RDD Partition</a:t>
            </a:r>
            <a:endParaRPr kumimoji="0" lang="zh-CN" altLang="en-US" sz="1400" b="0" i="0" u="none" strike="noStrike" kern="0" cap="none" spc="0" normalizeH="0" baseline="0" noProof="0" dirty="0" smtClean="0">
              <a:ln>
                <a:noFill/>
              </a:ln>
              <a:solidFill>
                <a:prstClr val="black"/>
              </a:solidFill>
              <a:effectLst/>
              <a:uLnTx/>
              <a:uFillTx/>
            </a:endParaRPr>
          </a:p>
        </p:txBody>
      </p:sp>
      <p:cxnSp>
        <p:nvCxnSpPr>
          <p:cNvPr id="378" name="直接箭头连接符 377"/>
          <p:cNvCxnSpPr>
            <a:stCxn id="366" idx="2"/>
            <a:endCxn id="372" idx="0"/>
          </p:cNvCxnSpPr>
          <p:nvPr/>
        </p:nvCxnSpPr>
        <p:spPr>
          <a:xfrm flipH="1">
            <a:off x="1443952" y="1761575"/>
            <a:ext cx="42381" cy="786966"/>
          </a:xfrm>
          <a:prstGeom prst="straightConnector1">
            <a:avLst/>
          </a:prstGeom>
          <a:noFill/>
          <a:ln w="9525" cap="flat" cmpd="sng" algn="ctr">
            <a:solidFill>
              <a:srgbClr val="4F81BD">
                <a:shade val="95000"/>
                <a:satMod val="105000"/>
              </a:srgbClr>
            </a:solidFill>
            <a:prstDash val="solid"/>
            <a:tailEnd type="arrow"/>
          </a:ln>
          <a:effectLst/>
        </p:spPr>
      </p:cxnSp>
      <p:cxnSp>
        <p:nvCxnSpPr>
          <p:cNvPr id="379" name="直接箭头连接符 378"/>
          <p:cNvCxnSpPr>
            <a:stCxn id="367" idx="2"/>
            <a:endCxn id="373" idx="0"/>
          </p:cNvCxnSpPr>
          <p:nvPr/>
        </p:nvCxnSpPr>
        <p:spPr>
          <a:xfrm flipH="1">
            <a:off x="2874505" y="1761575"/>
            <a:ext cx="45035" cy="786966"/>
          </a:xfrm>
          <a:prstGeom prst="straightConnector1">
            <a:avLst/>
          </a:prstGeom>
          <a:noFill/>
          <a:ln w="9525" cap="flat" cmpd="sng" algn="ctr">
            <a:solidFill>
              <a:srgbClr val="4F81BD">
                <a:shade val="95000"/>
                <a:satMod val="105000"/>
              </a:srgbClr>
            </a:solidFill>
            <a:prstDash val="solid"/>
            <a:tailEnd type="arrow"/>
          </a:ln>
          <a:effectLst/>
        </p:spPr>
      </p:cxnSp>
      <p:cxnSp>
        <p:nvCxnSpPr>
          <p:cNvPr id="380" name="直接箭头连接符 379"/>
          <p:cNvCxnSpPr>
            <a:stCxn id="368" idx="2"/>
            <a:endCxn id="374" idx="0"/>
          </p:cNvCxnSpPr>
          <p:nvPr/>
        </p:nvCxnSpPr>
        <p:spPr>
          <a:xfrm flipH="1">
            <a:off x="4314665" y="1761575"/>
            <a:ext cx="38083" cy="786966"/>
          </a:xfrm>
          <a:prstGeom prst="straightConnector1">
            <a:avLst/>
          </a:prstGeom>
          <a:noFill/>
          <a:ln w="9525" cap="flat" cmpd="sng" algn="ctr">
            <a:solidFill>
              <a:srgbClr val="4F81BD">
                <a:shade val="95000"/>
                <a:satMod val="105000"/>
              </a:srgbClr>
            </a:solidFill>
            <a:prstDash val="solid"/>
            <a:tailEnd type="arrow"/>
          </a:ln>
          <a:effectLst/>
        </p:spPr>
      </p:cxnSp>
      <p:sp>
        <p:nvSpPr>
          <p:cNvPr id="381" name="TextBox 380"/>
          <p:cNvSpPr txBox="1"/>
          <p:nvPr/>
        </p:nvSpPr>
        <p:spPr>
          <a:xfrm>
            <a:off x="2412993" y="1095371"/>
            <a:ext cx="93487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OLAP RDD</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82" name="TextBox 381"/>
          <p:cNvSpPr txBox="1"/>
          <p:nvPr/>
        </p:nvSpPr>
        <p:spPr>
          <a:xfrm>
            <a:off x="2309200" y="2218197"/>
            <a:ext cx="98937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Cube Store</a:t>
            </a:r>
            <a:endParaRPr kumimoji="0" lang="zh-CN" altLang="en-US" sz="1400" b="0" i="0" u="none" strike="noStrike" kern="0" cap="none" spc="0" normalizeH="0" baseline="0" noProof="0" dirty="0" smtClean="0">
              <a:ln>
                <a:noFill/>
              </a:ln>
              <a:solidFill>
                <a:prstClr val="black"/>
              </a:solidFill>
              <a:effectLst/>
              <a:uLnTx/>
              <a:uFillTx/>
            </a:endParaRPr>
          </a:p>
        </p:txBody>
      </p:sp>
      <p:cxnSp>
        <p:nvCxnSpPr>
          <p:cNvPr id="383" name="直接箭头连接符 382"/>
          <p:cNvCxnSpPr>
            <a:stCxn id="366" idx="3"/>
            <a:endCxn id="367" idx="1"/>
          </p:cNvCxnSpPr>
          <p:nvPr/>
        </p:nvCxnSpPr>
        <p:spPr>
          <a:xfrm>
            <a:off x="2010009" y="1554595"/>
            <a:ext cx="385863" cy="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384" name="直接箭头连接符 383"/>
          <p:cNvCxnSpPr>
            <a:stCxn id="367" idx="3"/>
            <a:endCxn id="368" idx="1"/>
          </p:cNvCxnSpPr>
          <p:nvPr/>
        </p:nvCxnSpPr>
        <p:spPr>
          <a:xfrm>
            <a:off x="3443212" y="1554595"/>
            <a:ext cx="385864" cy="0"/>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385" name="TextBox 384"/>
          <p:cNvSpPr txBox="1"/>
          <p:nvPr/>
        </p:nvSpPr>
        <p:spPr>
          <a:xfrm>
            <a:off x="1170739" y="1975943"/>
            <a:ext cx="42672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API</a:t>
            </a:r>
            <a:endParaRPr kumimoji="0" lang="zh-CN" altLang="en-US" sz="1400" b="0" i="0" u="none" strike="noStrike" kern="0" cap="none" spc="0" normalizeH="0" baseline="0" noProof="0" dirty="0" smtClean="0">
              <a:ln>
                <a:noFill/>
              </a:ln>
              <a:solidFill>
                <a:prstClr val="black"/>
              </a:solidFill>
              <a:effectLst/>
              <a:uLnTx/>
              <a:uFillTx/>
            </a:endParaRPr>
          </a:p>
        </p:txBody>
      </p:sp>
      <p:cxnSp>
        <p:nvCxnSpPr>
          <p:cNvPr id="386" name="直接箭头连接符 58"/>
          <p:cNvCxnSpPr>
            <a:endCxn id="364" idx="2"/>
          </p:cNvCxnSpPr>
          <p:nvPr/>
        </p:nvCxnSpPr>
        <p:spPr>
          <a:xfrm flipH="1" flipV="1">
            <a:off x="2906866" y="3560117"/>
            <a:ext cx="674256" cy="501894"/>
          </a:xfrm>
          <a:prstGeom prst="straightConnector1">
            <a:avLst/>
          </a:prstGeom>
          <a:noFill/>
          <a:ln w="9525" cap="flat" cmpd="sng" algn="ctr">
            <a:solidFill>
              <a:srgbClr val="4F81BD">
                <a:shade val="95000"/>
                <a:satMod val="105000"/>
              </a:srgbClr>
            </a:solidFill>
            <a:prstDash val="solid"/>
            <a:tailEnd type="arrow"/>
          </a:ln>
          <a:effectLst/>
        </p:spPr>
      </p:cxnSp>
      <p:sp>
        <p:nvSpPr>
          <p:cNvPr id="387" name="圆角矩形 386"/>
          <p:cNvSpPr/>
          <p:nvPr/>
        </p:nvSpPr>
        <p:spPr>
          <a:xfrm>
            <a:off x="923666" y="3190260"/>
            <a:ext cx="1047344" cy="287668"/>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88" name="TextBox 387"/>
          <p:cNvSpPr txBox="1"/>
          <p:nvPr/>
        </p:nvSpPr>
        <p:spPr>
          <a:xfrm>
            <a:off x="1144159" y="3190261"/>
            <a:ext cx="53572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Load</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89" name="圆角矩形 388"/>
          <p:cNvSpPr/>
          <p:nvPr/>
        </p:nvSpPr>
        <p:spPr>
          <a:xfrm>
            <a:off x="2356873" y="3190260"/>
            <a:ext cx="1047344" cy="287668"/>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0" name="TextBox 389"/>
          <p:cNvSpPr txBox="1"/>
          <p:nvPr/>
        </p:nvSpPr>
        <p:spPr>
          <a:xfrm>
            <a:off x="2577367" y="3190261"/>
            <a:ext cx="53572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Load</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391" name="圆角矩形 390"/>
          <p:cNvSpPr/>
          <p:nvPr/>
        </p:nvSpPr>
        <p:spPr>
          <a:xfrm>
            <a:off x="3790081" y="3190260"/>
            <a:ext cx="1047344" cy="287668"/>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2" name="TextBox 391"/>
          <p:cNvSpPr txBox="1"/>
          <p:nvPr/>
        </p:nvSpPr>
        <p:spPr>
          <a:xfrm>
            <a:off x="4010574" y="3190261"/>
            <a:ext cx="53572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Load</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3" name="组合 392"/>
          <p:cNvGrpSpPr/>
          <p:nvPr/>
        </p:nvGrpSpPr>
        <p:grpSpPr>
          <a:xfrm>
            <a:off x="862509" y="2845807"/>
            <a:ext cx="1108501" cy="307777"/>
            <a:chOff x="771890" y="2911324"/>
            <a:chExt cx="1108501" cy="307777"/>
          </a:xfrm>
        </p:grpSpPr>
        <p:sp>
          <p:nvSpPr>
            <p:cNvPr id="394" name="圆角矩形 393"/>
            <p:cNvSpPr/>
            <p:nvPr/>
          </p:nvSpPr>
          <p:spPr>
            <a:xfrm>
              <a:off x="833047" y="2927019"/>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5" name="TextBox 394"/>
            <p:cNvSpPr txBox="1"/>
            <p:nvPr/>
          </p:nvSpPr>
          <p:spPr>
            <a:xfrm>
              <a:off x="771890" y="2911324"/>
              <a:ext cx="60635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HDFS</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4" name="组合 76"/>
            <p:cNvGrpSpPr/>
            <p:nvPr/>
          </p:nvGrpSpPr>
          <p:grpSpPr>
            <a:xfrm>
              <a:off x="1296878" y="2970941"/>
              <a:ext cx="538818" cy="243746"/>
              <a:chOff x="2123728" y="4957785"/>
              <a:chExt cx="703862" cy="427096"/>
            </a:xfrm>
          </p:grpSpPr>
          <p:sp>
            <p:nvSpPr>
              <p:cNvPr id="397" name="矩形 396"/>
              <p:cNvSpPr/>
              <p:nvPr/>
            </p:nvSpPr>
            <p:spPr>
              <a:xfrm>
                <a:off x="2123728"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8" name="矩形 397"/>
              <p:cNvSpPr/>
              <p:nvPr/>
            </p:nvSpPr>
            <p:spPr>
              <a:xfrm>
                <a:off x="2276128" y="5069154"/>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399" name="矩形 398"/>
              <p:cNvSpPr/>
              <p:nvPr/>
            </p:nvSpPr>
            <p:spPr>
              <a:xfrm>
                <a:off x="2611566"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grpSp>
      </p:grpSp>
      <p:grpSp>
        <p:nvGrpSpPr>
          <p:cNvPr id="5" name="组合 399"/>
          <p:cNvGrpSpPr/>
          <p:nvPr/>
        </p:nvGrpSpPr>
        <p:grpSpPr>
          <a:xfrm>
            <a:off x="6859371" y="3776141"/>
            <a:ext cx="1241020" cy="531522"/>
            <a:chOff x="8028384" y="4011910"/>
            <a:chExt cx="1241020" cy="531522"/>
          </a:xfrm>
        </p:grpSpPr>
        <p:sp>
          <p:nvSpPr>
            <p:cNvPr id="401" name="圆角矩形 400"/>
            <p:cNvSpPr/>
            <p:nvPr/>
          </p:nvSpPr>
          <p:spPr>
            <a:xfrm>
              <a:off x="8096655" y="4011910"/>
              <a:ext cx="1172749" cy="531522"/>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02" name="TextBox 401"/>
            <p:cNvSpPr txBox="1"/>
            <p:nvPr/>
          </p:nvSpPr>
          <p:spPr>
            <a:xfrm>
              <a:off x="8028384" y="4136181"/>
              <a:ext cx="108234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prstClr val="black"/>
                  </a:solidFill>
                </a:rPr>
                <a:t>实时流处理</a:t>
              </a:r>
              <a:endParaRPr kumimoji="0" lang="zh-CN" altLang="en-US" sz="1400" b="0" i="0" u="none" strike="noStrike" kern="0" cap="none" spc="0" normalizeH="0" baseline="0" noProof="0" dirty="0" smtClean="0">
                <a:ln>
                  <a:noFill/>
                </a:ln>
                <a:solidFill>
                  <a:prstClr val="black"/>
                </a:solidFill>
                <a:effectLst/>
                <a:uLnTx/>
                <a:uFillTx/>
              </a:endParaRPr>
            </a:p>
          </p:txBody>
        </p:sp>
      </p:grpSp>
      <p:sp>
        <p:nvSpPr>
          <p:cNvPr id="403" name="下箭头 402"/>
          <p:cNvSpPr/>
          <p:nvPr/>
        </p:nvSpPr>
        <p:spPr>
          <a:xfrm rot="10800000">
            <a:off x="4051063" y="4352206"/>
            <a:ext cx="379851" cy="288032"/>
          </a:xfrm>
          <a:prstGeom prst="down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04" name="TextBox 403"/>
          <p:cNvSpPr txBox="1"/>
          <p:nvPr/>
        </p:nvSpPr>
        <p:spPr>
          <a:xfrm>
            <a:off x="4411103" y="4352207"/>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New Data</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405" name="圆角矩形 404"/>
          <p:cNvSpPr/>
          <p:nvPr/>
        </p:nvSpPr>
        <p:spPr>
          <a:xfrm>
            <a:off x="5277678" y="1059582"/>
            <a:ext cx="2750706" cy="79208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406" name="圆角矩形 405"/>
          <p:cNvSpPr/>
          <p:nvPr/>
        </p:nvSpPr>
        <p:spPr>
          <a:xfrm>
            <a:off x="5427157" y="1347614"/>
            <a:ext cx="1047344" cy="413961"/>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07" name="圆角矩形 406"/>
          <p:cNvSpPr/>
          <p:nvPr/>
        </p:nvSpPr>
        <p:spPr>
          <a:xfrm>
            <a:off x="6860364" y="1347614"/>
            <a:ext cx="1047344" cy="413961"/>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08" name="TextBox 407"/>
          <p:cNvSpPr txBox="1"/>
          <p:nvPr/>
        </p:nvSpPr>
        <p:spPr>
          <a:xfrm>
            <a:off x="5401756" y="1339296"/>
            <a:ext cx="11762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RDD Partition</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409" name="TextBox 408"/>
          <p:cNvSpPr txBox="1"/>
          <p:nvPr/>
        </p:nvSpPr>
        <p:spPr>
          <a:xfrm>
            <a:off x="6805241" y="1339296"/>
            <a:ext cx="11762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RDD Partition</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410" name="TextBox 409"/>
          <p:cNvSpPr txBox="1"/>
          <p:nvPr/>
        </p:nvSpPr>
        <p:spPr>
          <a:xfrm>
            <a:off x="6229421" y="1039839"/>
            <a:ext cx="90601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JDBC RDD</a:t>
            </a:r>
            <a:endParaRPr kumimoji="0" lang="zh-CN" altLang="en-US" sz="1400" b="0" i="0" u="none" strike="noStrike" kern="0" cap="none" spc="0" normalizeH="0" baseline="0" noProof="0" dirty="0" smtClean="0">
              <a:ln>
                <a:noFill/>
              </a:ln>
              <a:solidFill>
                <a:prstClr val="black"/>
              </a:solidFill>
              <a:effectLst/>
              <a:uLnTx/>
              <a:uFillTx/>
            </a:endParaRPr>
          </a:p>
        </p:txBody>
      </p:sp>
      <p:cxnSp>
        <p:nvCxnSpPr>
          <p:cNvPr id="411" name="直接箭头连接符 410"/>
          <p:cNvCxnSpPr>
            <a:stCxn id="406" idx="3"/>
            <a:endCxn id="407" idx="1"/>
          </p:cNvCxnSpPr>
          <p:nvPr/>
        </p:nvCxnSpPr>
        <p:spPr>
          <a:xfrm>
            <a:off x="6474505" y="1554595"/>
            <a:ext cx="385863" cy="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412" name="直接箭头连接符 411"/>
          <p:cNvCxnSpPr>
            <a:stCxn id="406" idx="2"/>
            <a:endCxn id="427" idx="0"/>
          </p:cNvCxnSpPr>
          <p:nvPr/>
        </p:nvCxnSpPr>
        <p:spPr>
          <a:xfrm>
            <a:off x="5950829" y="1761577"/>
            <a:ext cx="776212" cy="718423"/>
          </a:xfrm>
          <a:prstGeom prst="straightConnector1">
            <a:avLst/>
          </a:prstGeom>
          <a:noFill/>
          <a:ln w="9525" cap="flat" cmpd="sng" algn="ctr">
            <a:solidFill>
              <a:srgbClr val="4F81BD">
                <a:shade val="95000"/>
                <a:satMod val="105000"/>
              </a:srgbClr>
            </a:solidFill>
            <a:prstDash val="solid"/>
            <a:tailEnd type="arrow"/>
          </a:ln>
          <a:effectLst/>
        </p:spPr>
      </p:cxnSp>
      <p:grpSp>
        <p:nvGrpSpPr>
          <p:cNvPr id="6" name="组合 412"/>
          <p:cNvGrpSpPr/>
          <p:nvPr/>
        </p:nvGrpSpPr>
        <p:grpSpPr>
          <a:xfrm>
            <a:off x="2286359" y="2857806"/>
            <a:ext cx="1108501" cy="307777"/>
            <a:chOff x="771890" y="2911324"/>
            <a:chExt cx="1108501" cy="307777"/>
          </a:xfrm>
        </p:grpSpPr>
        <p:sp>
          <p:nvSpPr>
            <p:cNvPr id="414" name="圆角矩形 413"/>
            <p:cNvSpPr/>
            <p:nvPr/>
          </p:nvSpPr>
          <p:spPr>
            <a:xfrm>
              <a:off x="833047" y="2927019"/>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15" name="TextBox 414"/>
            <p:cNvSpPr txBox="1"/>
            <p:nvPr/>
          </p:nvSpPr>
          <p:spPr>
            <a:xfrm>
              <a:off x="771890" y="2911324"/>
              <a:ext cx="60635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HDFS</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7" name="组合 76"/>
            <p:cNvGrpSpPr/>
            <p:nvPr/>
          </p:nvGrpSpPr>
          <p:grpSpPr>
            <a:xfrm>
              <a:off x="1296878" y="2970941"/>
              <a:ext cx="538818" cy="243746"/>
              <a:chOff x="2123728" y="4957785"/>
              <a:chExt cx="703862" cy="427096"/>
            </a:xfrm>
          </p:grpSpPr>
          <p:sp>
            <p:nvSpPr>
              <p:cNvPr id="417" name="矩形 416"/>
              <p:cNvSpPr/>
              <p:nvPr/>
            </p:nvSpPr>
            <p:spPr>
              <a:xfrm>
                <a:off x="2123728"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18" name="矩形 417"/>
              <p:cNvSpPr/>
              <p:nvPr/>
            </p:nvSpPr>
            <p:spPr>
              <a:xfrm>
                <a:off x="2276128" y="5069154"/>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19" name="矩形 418"/>
              <p:cNvSpPr/>
              <p:nvPr/>
            </p:nvSpPr>
            <p:spPr>
              <a:xfrm>
                <a:off x="2611566"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grpSp>
      </p:grpSp>
      <p:grpSp>
        <p:nvGrpSpPr>
          <p:cNvPr id="8" name="组合 419"/>
          <p:cNvGrpSpPr/>
          <p:nvPr/>
        </p:nvGrpSpPr>
        <p:grpSpPr>
          <a:xfrm>
            <a:off x="3710205" y="2857806"/>
            <a:ext cx="1108501" cy="307777"/>
            <a:chOff x="771890" y="2911324"/>
            <a:chExt cx="1108501" cy="307777"/>
          </a:xfrm>
        </p:grpSpPr>
        <p:sp>
          <p:nvSpPr>
            <p:cNvPr id="421" name="圆角矩形 420"/>
            <p:cNvSpPr/>
            <p:nvPr/>
          </p:nvSpPr>
          <p:spPr>
            <a:xfrm>
              <a:off x="833047" y="2927019"/>
              <a:ext cx="1047344" cy="27186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22" name="TextBox 421"/>
            <p:cNvSpPr txBox="1"/>
            <p:nvPr/>
          </p:nvSpPr>
          <p:spPr>
            <a:xfrm>
              <a:off x="771890" y="2911324"/>
              <a:ext cx="60635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HDFS</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9" name="组合 76"/>
            <p:cNvGrpSpPr/>
            <p:nvPr/>
          </p:nvGrpSpPr>
          <p:grpSpPr>
            <a:xfrm>
              <a:off x="1296878" y="2970941"/>
              <a:ext cx="538818" cy="243746"/>
              <a:chOff x="2123728" y="4957785"/>
              <a:chExt cx="703862" cy="427096"/>
            </a:xfrm>
          </p:grpSpPr>
          <p:sp>
            <p:nvSpPr>
              <p:cNvPr id="424" name="矩形 423"/>
              <p:cNvSpPr/>
              <p:nvPr/>
            </p:nvSpPr>
            <p:spPr>
              <a:xfrm>
                <a:off x="2123728"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25" name="矩形 424"/>
              <p:cNvSpPr/>
              <p:nvPr/>
            </p:nvSpPr>
            <p:spPr>
              <a:xfrm>
                <a:off x="2276128" y="5069154"/>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26" name="矩形 425"/>
              <p:cNvSpPr/>
              <p:nvPr/>
            </p:nvSpPr>
            <p:spPr>
              <a:xfrm>
                <a:off x="2611566" y="4957785"/>
                <a:ext cx="216024" cy="315727"/>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grpSp>
      </p:grpSp>
      <p:sp>
        <p:nvSpPr>
          <p:cNvPr id="427" name="圆角矩形 426"/>
          <p:cNvSpPr/>
          <p:nvPr/>
        </p:nvSpPr>
        <p:spPr>
          <a:xfrm>
            <a:off x="5551106" y="2480000"/>
            <a:ext cx="2351877" cy="698621"/>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28" name="TextBox 427"/>
          <p:cNvSpPr txBox="1"/>
          <p:nvPr/>
        </p:nvSpPr>
        <p:spPr>
          <a:xfrm>
            <a:off x="5551108" y="2479999"/>
            <a:ext cx="77296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MPP DB</a:t>
            </a:r>
            <a:endParaRPr kumimoji="0" lang="zh-CN" altLang="en-US" sz="1400" b="0" i="0" u="none" strike="noStrike" kern="0" cap="none" spc="0" normalizeH="0" baseline="0" noProof="0" dirty="0" smtClean="0">
              <a:ln>
                <a:noFill/>
              </a:ln>
              <a:solidFill>
                <a:prstClr val="black"/>
              </a:solidFill>
              <a:effectLst/>
              <a:uLnTx/>
              <a:uFillTx/>
            </a:endParaRPr>
          </a:p>
        </p:txBody>
      </p:sp>
      <p:grpSp>
        <p:nvGrpSpPr>
          <p:cNvPr id="10" name="组合 428"/>
          <p:cNvGrpSpPr/>
          <p:nvPr/>
        </p:nvGrpSpPr>
        <p:grpSpPr>
          <a:xfrm>
            <a:off x="7193594" y="2717115"/>
            <a:ext cx="709387" cy="410954"/>
            <a:chOff x="6819711" y="2641788"/>
            <a:chExt cx="709387" cy="410954"/>
          </a:xfrm>
        </p:grpSpPr>
        <p:sp>
          <p:nvSpPr>
            <p:cNvPr id="430" name="圆柱形 429"/>
            <p:cNvSpPr/>
            <p:nvPr/>
          </p:nvSpPr>
          <p:spPr>
            <a:xfrm>
              <a:off x="6819711" y="2641788"/>
              <a:ext cx="632609" cy="410954"/>
            </a:xfrm>
            <a:prstGeom prst="can">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31" name="TextBox 430"/>
            <p:cNvSpPr txBox="1"/>
            <p:nvPr/>
          </p:nvSpPr>
          <p:spPr>
            <a:xfrm>
              <a:off x="6876257" y="2735511"/>
              <a:ext cx="65284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rPr>
                <a:t>详单</a:t>
              </a:r>
            </a:p>
          </p:txBody>
        </p:sp>
      </p:grpSp>
      <p:grpSp>
        <p:nvGrpSpPr>
          <p:cNvPr id="11" name="组合 431"/>
          <p:cNvGrpSpPr/>
          <p:nvPr/>
        </p:nvGrpSpPr>
        <p:grpSpPr>
          <a:xfrm>
            <a:off x="6478282" y="2717115"/>
            <a:ext cx="709386" cy="410954"/>
            <a:chOff x="6387663" y="2766059"/>
            <a:chExt cx="709386" cy="410954"/>
          </a:xfrm>
        </p:grpSpPr>
        <p:sp>
          <p:nvSpPr>
            <p:cNvPr id="433" name="圆柱形 432"/>
            <p:cNvSpPr/>
            <p:nvPr/>
          </p:nvSpPr>
          <p:spPr>
            <a:xfrm>
              <a:off x="6387663" y="2766059"/>
              <a:ext cx="632609" cy="410954"/>
            </a:xfrm>
            <a:prstGeom prst="can">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34" name="TextBox 433"/>
            <p:cNvSpPr txBox="1"/>
            <p:nvPr/>
          </p:nvSpPr>
          <p:spPr>
            <a:xfrm>
              <a:off x="6444208" y="2859782"/>
              <a:ext cx="65284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rPr>
                <a:t>详单</a:t>
              </a:r>
            </a:p>
          </p:txBody>
        </p:sp>
      </p:grpSp>
      <p:grpSp>
        <p:nvGrpSpPr>
          <p:cNvPr id="12" name="组合 434"/>
          <p:cNvGrpSpPr/>
          <p:nvPr/>
        </p:nvGrpSpPr>
        <p:grpSpPr>
          <a:xfrm>
            <a:off x="5742739" y="2726569"/>
            <a:ext cx="709386" cy="410954"/>
            <a:chOff x="5955614" y="2890330"/>
            <a:chExt cx="709386" cy="410954"/>
          </a:xfrm>
        </p:grpSpPr>
        <p:sp>
          <p:nvSpPr>
            <p:cNvPr id="436" name="圆柱形 435"/>
            <p:cNvSpPr/>
            <p:nvPr/>
          </p:nvSpPr>
          <p:spPr>
            <a:xfrm>
              <a:off x="5955614" y="2890330"/>
              <a:ext cx="632609" cy="410954"/>
            </a:xfrm>
            <a:prstGeom prst="can">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37" name="TextBox 436"/>
            <p:cNvSpPr txBox="1"/>
            <p:nvPr/>
          </p:nvSpPr>
          <p:spPr>
            <a:xfrm>
              <a:off x="6012159" y="2984053"/>
              <a:ext cx="652841"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rPr>
                <a:t>详单</a:t>
              </a:r>
            </a:p>
          </p:txBody>
        </p:sp>
      </p:grpSp>
      <p:sp>
        <p:nvSpPr>
          <p:cNvPr id="438" name="TextBox 437"/>
          <p:cNvSpPr txBox="1"/>
          <p:nvPr/>
        </p:nvSpPr>
        <p:spPr>
          <a:xfrm>
            <a:off x="6469199" y="2227296"/>
            <a:ext cx="77296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MPP DB</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439" name="下箭头 438"/>
          <p:cNvSpPr/>
          <p:nvPr/>
        </p:nvSpPr>
        <p:spPr>
          <a:xfrm rot="10800000">
            <a:off x="7291421" y="4326805"/>
            <a:ext cx="379851" cy="288032"/>
          </a:xfrm>
          <a:prstGeom prst="down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cs typeface="+mn-cs"/>
            </a:endParaRPr>
          </a:p>
        </p:txBody>
      </p:sp>
      <p:sp>
        <p:nvSpPr>
          <p:cNvPr id="440" name="TextBox 439"/>
          <p:cNvSpPr txBox="1"/>
          <p:nvPr/>
        </p:nvSpPr>
        <p:spPr>
          <a:xfrm>
            <a:off x="7651463" y="4326806"/>
            <a:ext cx="9028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New Data</a:t>
            </a:r>
            <a:endParaRPr kumimoji="0" lang="zh-CN" altLang="en-US" sz="1400" b="0" i="0" u="none" strike="noStrike" kern="0" cap="none" spc="0" normalizeH="0" baseline="0" noProof="0" dirty="0" smtClean="0">
              <a:ln>
                <a:noFill/>
              </a:ln>
              <a:solidFill>
                <a:prstClr val="black"/>
              </a:solidFill>
              <a:effectLst/>
              <a:uLnTx/>
              <a:uFillTx/>
            </a:endParaRPr>
          </a:p>
        </p:txBody>
      </p:sp>
      <p:sp>
        <p:nvSpPr>
          <p:cNvPr id="441" name="圆角矩形 440"/>
          <p:cNvSpPr/>
          <p:nvPr/>
        </p:nvSpPr>
        <p:spPr>
          <a:xfrm>
            <a:off x="5598724" y="3225481"/>
            <a:ext cx="1080119" cy="28803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Calibri"/>
              <a:ea typeface="宋体"/>
              <a:cs typeface="+mn-cs"/>
            </a:endParaRPr>
          </a:p>
        </p:txBody>
      </p:sp>
      <p:sp>
        <p:nvSpPr>
          <p:cNvPr id="442" name="TextBox 441"/>
          <p:cNvSpPr txBox="1"/>
          <p:nvPr/>
        </p:nvSpPr>
        <p:spPr>
          <a:xfrm>
            <a:off x="5670735" y="3225480"/>
            <a:ext cx="94769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rPr>
              <a:t>Connector</a:t>
            </a:r>
            <a:endParaRPr kumimoji="0" lang="zh-CN" altLang="en-US" sz="1400" b="0" i="0" u="none" strike="noStrike" kern="0" cap="none" spc="0" normalizeH="0" baseline="0" noProof="0" dirty="0" smtClean="0">
              <a:ln>
                <a:noFill/>
              </a:ln>
              <a:solidFill>
                <a:sysClr val="windowText" lastClr="000000"/>
              </a:solidFill>
              <a:effectLst/>
              <a:uLnTx/>
              <a:uFillTx/>
            </a:endParaRPr>
          </a:p>
        </p:txBody>
      </p:sp>
      <p:sp>
        <p:nvSpPr>
          <p:cNvPr id="443" name="圆角矩形 442"/>
          <p:cNvSpPr/>
          <p:nvPr/>
        </p:nvSpPr>
        <p:spPr>
          <a:xfrm>
            <a:off x="6822863" y="3225481"/>
            <a:ext cx="1008111" cy="28803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smtClean="0">
              <a:ln>
                <a:noFill/>
              </a:ln>
              <a:solidFill>
                <a:prstClr val="white"/>
              </a:solidFill>
              <a:effectLst/>
              <a:uLnTx/>
              <a:uFillTx/>
              <a:latin typeface="Calibri"/>
              <a:ea typeface="宋体"/>
              <a:cs typeface="+mn-cs"/>
            </a:endParaRPr>
          </a:p>
        </p:txBody>
      </p:sp>
      <p:sp>
        <p:nvSpPr>
          <p:cNvPr id="444" name="TextBox 443"/>
          <p:cNvSpPr txBox="1"/>
          <p:nvPr/>
        </p:nvSpPr>
        <p:spPr>
          <a:xfrm>
            <a:off x="6966878" y="3225480"/>
            <a:ext cx="63030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sysClr val="windowText" lastClr="000000"/>
                </a:solidFill>
                <a:effectLst/>
                <a:uLnTx/>
                <a:uFillTx/>
              </a:rPr>
              <a:t>Lodad</a:t>
            </a:r>
            <a:endParaRPr kumimoji="0" lang="zh-CN" altLang="en-US" sz="1400" b="0" i="0" u="none" strike="noStrike" kern="0" cap="none" spc="0" normalizeH="0" baseline="0" noProof="0" dirty="0" smtClean="0">
              <a:ln>
                <a:noFill/>
              </a:ln>
              <a:solidFill>
                <a:sysClr val="windowText" lastClr="000000"/>
              </a:solidFill>
              <a:effectLst/>
              <a:uLnTx/>
              <a:uFillTx/>
            </a:endParaRPr>
          </a:p>
        </p:txBody>
      </p:sp>
      <p:cxnSp>
        <p:nvCxnSpPr>
          <p:cNvPr id="445" name="直接箭头连接符 444"/>
          <p:cNvCxnSpPr>
            <a:stCxn id="360" idx="3"/>
            <a:endCxn id="442" idx="2"/>
          </p:cNvCxnSpPr>
          <p:nvPr/>
        </p:nvCxnSpPr>
        <p:spPr>
          <a:xfrm flipV="1">
            <a:off x="4974412" y="3533257"/>
            <a:ext cx="1170171" cy="528754"/>
          </a:xfrm>
          <a:prstGeom prst="straightConnector1">
            <a:avLst/>
          </a:prstGeom>
          <a:noFill/>
          <a:ln w="9525" cap="flat" cmpd="sng" algn="ctr">
            <a:solidFill>
              <a:srgbClr val="4F81BD">
                <a:shade val="95000"/>
                <a:satMod val="105000"/>
              </a:srgbClr>
            </a:solidFill>
            <a:prstDash val="solid"/>
            <a:tailEnd type="arrow"/>
          </a:ln>
          <a:effectLst/>
        </p:spPr>
      </p:cxnSp>
      <p:cxnSp>
        <p:nvCxnSpPr>
          <p:cNvPr id="446" name="直接箭头连接符 445"/>
          <p:cNvCxnSpPr>
            <a:stCxn id="401" idx="0"/>
            <a:endCxn id="444" idx="2"/>
          </p:cNvCxnSpPr>
          <p:nvPr/>
        </p:nvCxnSpPr>
        <p:spPr>
          <a:xfrm flipH="1" flipV="1">
            <a:off x="7282029" y="3533257"/>
            <a:ext cx="231988" cy="242884"/>
          </a:xfrm>
          <a:prstGeom prst="straightConnector1">
            <a:avLst/>
          </a:prstGeom>
          <a:noFill/>
          <a:ln w="9525" cap="flat" cmpd="sng" algn="ctr">
            <a:solidFill>
              <a:srgbClr val="4F81BD">
                <a:shade val="95000"/>
                <a:satMod val="105000"/>
              </a:srgbClr>
            </a:solidFill>
            <a:prstDash val="solid"/>
            <a:tailEnd type="arrow"/>
          </a:ln>
          <a:effectLst/>
        </p:spPr>
      </p:cxnSp>
      <p:sp>
        <p:nvSpPr>
          <p:cNvPr id="447" name="TextBox 446"/>
          <p:cNvSpPr txBox="1"/>
          <p:nvPr/>
        </p:nvSpPr>
        <p:spPr>
          <a:xfrm>
            <a:off x="4067945" y="627536"/>
            <a:ext cx="59182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rPr>
              <a:t>Spark</a:t>
            </a:r>
            <a:endParaRPr kumimoji="0" lang="zh-CN" altLang="en-US" sz="1400" b="0" i="0" u="none" strike="noStrike" kern="0" cap="none" spc="0" normalizeH="0" baseline="0" noProof="0" dirty="0" smtClean="0">
              <a:ln>
                <a:noFill/>
              </a:ln>
              <a:solidFill>
                <a:sysClr val="windowText" lastClr="000000"/>
              </a:solidFill>
              <a:effectLst/>
              <a:uLnTx/>
              <a:uFillTx/>
            </a:endParaRPr>
          </a:p>
        </p:txBody>
      </p:sp>
      <p:sp>
        <p:nvSpPr>
          <p:cNvPr id="448" name="圆角矩形 447"/>
          <p:cNvSpPr/>
          <p:nvPr/>
        </p:nvSpPr>
        <p:spPr>
          <a:xfrm>
            <a:off x="1043608" y="699544"/>
            <a:ext cx="2808312" cy="28803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Calibri"/>
              <a:ea typeface="宋体"/>
              <a:cs typeface="+mn-cs"/>
            </a:endParaRPr>
          </a:p>
        </p:txBody>
      </p:sp>
      <p:sp>
        <p:nvSpPr>
          <p:cNvPr id="449" name="TextBox 448"/>
          <p:cNvSpPr txBox="1"/>
          <p:nvPr/>
        </p:nvSpPr>
        <p:spPr>
          <a:xfrm>
            <a:off x="1187624" y="699544"/>
            <a:ext cx="259077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rPr>
              <a:t>OLAP Planner(</a:t>
            </a:r>
            <a:r>
              <a:rPr kumimoji="0" lang="zh-CN" altLang="en-US" sz="1400" b="0" i="0" u="none" strike="noStrike" kern="0" cap="none" spc="0" normalizeH="0" baseline="0" noProof="0" dirty="0" smtClean="0">
                <a:ln>
                  <a:noFill/>
                </a:ln>
                <a:solidFill>
                  <a:prstClr val="black"/>
                </a:solidFill>
                <a:effectLst/>
                <a:uLnTx/>
                <a:uFillTx/>
              </a:rPr>
              <a:t>基于</a:t>
            </a:r>
            <a:r>
              <a:rPr kumimoji="0" lang="en-US" altLang="zh-CN" sz="1400" b="0" i="0" u="none" strike="noStrike" kern="0" cap="none" spc="0" normalizeH="0" baseline="0" noProof="0" dirty="0" smtClean="0">
                <a:ln>
                  <a:noFill/>
                </a:ln>
                <a:solidFill>
                  <a:prstClr val="black"/>
                </a:solidFill>
                <a:effectLst/>
                <a:uLnTx/>
                <a:uFillTx/>
              </a:rPr>
              <a:t>Catalyst</a:t>
            </a:r>
            <a:r>
              <a:rPr kumimoji="0" lang="zh-CN" altLang="en-US" sz="1400" b="0" i="0" u="none" strike="noStrike" kern="0" cap="none" spc="0" normalizeH="0" baseline="0" noProof="0" dirty="0" smtClean="0">
                <a:ln>
                  <a:noFill/>
                </a:ln>
                <a:solidFill>
                  <a:prstClr val="black"/>
                </a:solidFill>
                <a:effectLst/>
                <a:uLnTx/>
                <a:uFillTx/>
              </a:rPr>
              <a:t>扩展</a:t>
            </a:r>
            <a:r>
              <a:rPr kumimoji="0" lang="en-US" altLang="zh-CN" sz="1400" b="0" i="0" u="none" strike="noStrike" kern="0" cap="none" spc="0" normalizeH="0" baseline="0" noProof="0" dirty="0" smtClean="0">
                <a:ln>
                  <a:noFill/>
                </a:ln>
                <a:solidFill>
                  <a:prstClr val="black"/>
                </a:solidFill>
                <a:effectLst/>
                <a:uLnTx/>
                <a:uFillTx/>
              </a:rPr>
              <a:t>)</a:t>
            </a:r>
            <a:endParaRPr kumimoji="0" lang="zh-CN" altLang="en-US" sz="1400" b="0" i="0" u="none" strike="noStrike" kern="0" cap="none" spc="0" normalizeH="0" baseline="0" noProof="0" dirty="0" smtClean="0">
              <a:ln>
                <a:noFill/>
              </a:ln>
              <a:solidFill>
                <a:prstClr val="black"/>
              </a:solidFill>
              <a:effectLst/>
              <a:uLnTx/>
              <a:uFillTx/>
            </a:endParaRPr>
          </a:p>
        </p:txBody>
      </p:sp>
      <p:cxnSp>
        <p:nvCxnSpPr>
          <p:cNvPr id="450" name="直接箭头连接符 449"/>
          <p:cNvCxnSpPr>
            <a:stCxn id="448" idx="2"/>
            <a:endCxn id="365" idx="0"/>
          </p:cNvCxnSpPr>
          <p:nvPr/>
        </p:nvCxnSpPr>
        <p:spPr>
          <a:xfrm>
            <a:off x="2447764" y="987576"/>
            <a:ext cx="489654" cy="144016"/>
          </a:xfrm>
          <a:prstGeom prst="straightConnector1">
            <a:avLst/>
          </a:prstGeom>
          <a:noFill/>
          <a:ln w="9525" cap="flat" cmpd="sng" algn="ctr">
            <a:solidFill>
              <a:srgbClr val="4F81BD">
                <a:shade val="95000"/>
                <a:satMod val="105000"/>
              </a:srgbClr>
            </a:solidFill>
            <a:prstDash val="solid"/>
            <a:tailEnd type="arrow"/>
          </a:ln>
          <a:effectLst/>
        </p:spPr>
      </p:cxnSp>
      <p:sp>
        <p:nvSpPr>
          <p:cNvPr id="99" name="日期占位符 3"/>
          <p:cNvSpPr>
            <a:spLocks noGrp="1"/>
          </p:cNvSpPr>
          <p:nvPr>
            <p:ph type="dt" sz="half" idx="10"/>
          </p:nvPr>
        </p:nvSpPr>
        <p:spPr>
          <a:xfrm>
            <a:off x="6361126" y="4731990"/>
            <a:ext cx="2097087" cy="341710"/>
          </a:xfrm>
        </p:spPr>
        <p:txBody>
          <a:bodyPr/>
          <a:lstStyle/>
          <a:p>
            <a:pPr>
              <a:defRPr/>
            </a:pPr>
            <a:endParaRPr lang="de-DE" altLang="zh-CN" dirty="0" smtClean="0"/>
          </a:p>
          <a:p>
            <a:pPr>
              <a:defRPr/>
            </a:pPr>
            <a:r>
              <a:rPr lang="de-DE" altLang="zh-CN" dirty="0" smtClean="0"/>
              <a:t>Page </a:t>
            </a:r>
            <a:fld id="{72541244-1DC1-40A2-9BB9-0A94CAD50DD7}" type="slidenum">
              <a:rPr lang="de-DE" altLang="zh-CN" smtClean="0"/>
              <a:pPr>
                <a:defRPr/>
              </a:pPr>
              <a:t>25</a:t>
            </a:fld>
            <a:endParaRPr lang="en-GB" altLang="zh-CN" dirty="0"/>
          </a:p>
        </p:txBody>
      </p:sp>
    </p:spTree>
  </p:cSld>
  <p:clrMapOvr>
    <a:masterClrMapping/>
  </p:clrMapOvr>
  <p:transition advClick="0" advTm="8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de-DE" altLang="zh-CN" smtClean="0"/>
          </a:p>
          <a:p>
            <a:r>
              <a:rPr lang="de-DE" altLang="zh-CN" smtClean="0"/>
              <a:t>Page </a:t>
            </a:r>
            <a:fld id="{8D35CC24-E1FB-497E-AE70-E3AFEFCD87F6}" type="slidenum">
              <a:rPr lang="de-DE" altLang="zh-CN" smtClean="0"/>
              <a:pPr/>
              <a:t>26</a:t>
            </a:fld>
            <a:endParaRPr lang="en-GB" altLang="zh-CN"/>
          </a:p>
        </p:txBody>
      </p:sp>
      <p:pic>
        <p:nvPicPr>
          <p:cNvPr id="232450" name="Picture 2"/>
          <p:cNvPicPr>
            <a:picLocks noChangeAspect="1" noChangeArrowheads="1"/>
          </p:cNvPicPr>
          <p:nvPr/>
        </p:nvPicPr>
        <p:blipFill>
          <a:blip r:embed="rId2" cstate="print"/>
          <a:srcRect/>
          <a:stretch>
            <a:fillRect/>
          </a:stretch>
        </p:blipFill>
        <p:spPr bwMode="auto">
          <a:xfrm>
            <a:off x="1115616" y="627534"/>
            <a:ext cx="6912768" cy="3960440"/>
          </a:xfrm>
          <a:prstGeom prst="rect">
            <a:avLst/>
          </a:prstGeom>
          <a:noFill/>
          <a:ln w="9525">
            <a:noFill/>
            <a:miter lim="800000"/>
            <a:headEnd/>
            <a:tailEnd/>
          </a:ln>
        </p:spPr>
      </p:pic>
      <p:sp>
        <p:nvSpPr>
          <p:cNvPr id="50" name="标题 1"/>
          <p:cNvSpPr txBox="1">
            <a:spLocks/>
          </p:cNvSpPr>
          <p:nvPr/>
        </p:nvSpPr>
        <p:spPr bwMode="auto">
          <a:xfrm>
            <a:off x="539552" y="1"/>
            <a:ext cx="8229600" cy="4835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marL="342900" lvl="1" indent="-342900" eaLnBrk="0" hangingPunct="0">
              <a:lnSpc>
                <a:spcPct val="140000"/>
              </a:lnSpc>
              <a:buClr>
                <a:srgbClr val="777777"/>
              </a:buClr>
              <a:buSzPct val="60000"/>
            </a:pPr>
            <a:r>
              <a:rPr kumimoji="0" lang="en-US" altLang="zh-CN" sz="2000" b="1" i="0" u="none" strike="noStrike" kern="0" cap="none" spc="0" normalizeH="0" baseline="0" noProof="0" smtClean="0">
                <a:ln>
                  <a:noFill/>
                </a:ln>
                <a:solidFill>
                  <a:srgbClr val="990000"/>
                </a:solidFill>
                <a:effectLst/>
                <a:uLnTx/>
                <a:uFillTx/>
                <a:latin typeface="+mn-lt"/>
                <a:ea typeface="黑体" pitchFamily="49" charset="-122"/>
                <a:cs typeface="+mn-cs"/>
              </a:rPr>
              <a:t>Spark OLAP </a:t>
            </a:r>
            <a:r>
              <a:rPr lang="en-US" altLang="zh-CN" sz="2000" b="1" kern="0" dirty="0" smtClean="0">
                <a:solidFill>
                  <a:srgbClr val="990000"/>
                </a:solidFill>
                <a:latin typeface="+mn-lt"/>
                <a:ea typeface="黑体" pitchFamily="49" charset="-122"/>
              </a:rPr>
              <a:t>Query Processor</a:t>
            </a:r>
          </a:p>
          <a:p>
            <a:pPr marL="342900" indent="-342900" eaLnBrk="0" hangingPunct="0">
              <a:lnSpc>
                <a:spcPct val="140000"/>
              </a:lnSpc>
              <a:buClr>
                <a:srgbClr val="777777"/>
              </a:buClr>
              <a:buSzPct val="60000"/>
            </a:pPr>
            <a:r>
              <a:rPr kumimoji="0" lang="en-US" altLang="zh-CN" sz="2000" b="1" i="0" u="none" strike="noStrike" kern="0" cap="none" spc="0" normalizeH="0" baseline="0" noProof="0" dirty="0" smtClean="0">
                <a:ln>
                  <a:noFill/>
                </a:ln>
                <a:solidFill>
                  <a:srgbClr val="990000"/>
                </a:solidFill>
                <a:effectLst/>
                <a:uLnTx/>
                <a:uFillTx/>
                <a:latin typeface="+mn-lt"/>
                <a:ea typeface="黑体" pitchFamily="49" charset="-122"/>
                <a:cs typeface="+mn-c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9907"/>
            <a:ext cx="4464496" cy="653653"/>
          </a:xfrm>
        </p:spPr>
        <p:txBody>
          <a:bodyPr/>
          <a:lstStyle/>
          <a:p>
            <a:r>
              <a:rPr lang="zh-CN" altLang="en-US" dirty="0" smtClean="0"/>
              <a:t>电信大数据关键技术点</a:t>
            </a:r>
            <a:endParaRPr lang="zh-CN" altLang="en-US" dirty="0"/>
          </a:p>
        </p:txBody>
      </p:sp>
      <p:sp>
        <p:nvSpPr>
          <p:cNvPr id="6" name="圆角矩形 5"/>
          <p:cNvSpPr/>
          <p:nvPr/>
        </p:nvSpPr>
        <p:spPr bwMode="auto">
          <a:xfrm>
            <a:off x="755576" y="3867895"/>
            <a:ext cx="1008112"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感知</a:t>
            </a:r>
          </a:p>
        </p:txBody>
      </p:sp>
      <p:sp>
        <p:nvSpPr>
          <p:cNvPr id="7" name="圆角矩形 6"/>
          <p:cNvSpPr/>
          <p:nvPr/>
        </p:nvSpPr>
        <p:spPr bwMode="auto">
          <a:xfrm>
            <a:off x="683568" y="3219823"/>
            <a:ext cx="3528392"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endParaRPr lang="zh-CN" altLang="en-US" sz="1400" dirty="0" smtClean="0">
              <a:solidFill>
                <a:srgbClr val="000000"/>
              </a:solidFill>
              <a:latin typeface="Arial" charset="0"/>
              <a:ea typeface="宋体" charset="-122"/>
            </a:endParaRPr>
          </a:p>
        </p:txBody>
      </p:sp>
      <p:sp>
        <p:nvSpPr>
          <p:cNvPr id="8" name="圆角矩形 7"/>
          <p:cNvSpPr/>
          <p:nvPr/>
        </p:nvSpPr>
        <p:spPr bwMode="auto">
          <a:xfrm>
            <a:off x="683568" y="2571751"/>
            <a:ext cx="3528392"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endParaRPr lang="zh-CN" altLang="en-US" sz="1400" dirty="0" smtClean="0">
              <a:solidFill>
                <a:srgbClr val="000000"/>
              </a:solidFill>
              <a:latin typeface="Arial" charset="0"/>
              <a:ea typeface="宋体" charset="-122"/>
            </a:endParaRPr>
          </a:p>
        </p:txBody>
      </p:sp>
      <p:sp>
        <p:nvSpPr>
          <p:cNvPr id="9" name="圆角矩形 8"/>
          <p:cNvSpPr/>
          <p:nvPr/>
        </p:nvSpPr>
        <p:spPr bwMode="auto">
          <a:xfrm>
            <a:off x="683568" y="1707654"/>
            <a:ext cx="3528392" cy="792088"/>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endParaRPr lang="zh-CN" altLang="en-US" sz="1400" dirty="0" smtClean="0">
              <a:solidFill>
                <a:srgbClr val="000000"/>
              </a:solidFill>
              <a:latin typeface="Arial" charset="0"/>
              <a:ea typeface="宋体" charset="-122"/>
            </a:endParaRPr>
          </a:p>
        </p:txBody>
      </p:sp>
      <p:sp>
        <p:nvSpPr>
          <p:cNvPr id="10" name="圆角矩形 9"/>
          <p:cNvSpPr/>
          <p:nvPr/>
        </p:nvSpPr>
        <p:spPr bwMode="auto">
          <a:xfrm>
            <a:off x="1979712" y="3867895"/>
            <a:ext cx="1008112"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感知</a:t>
            </a:r>
          </a:p>
        </p:txBody>
      </p:sp>
      <p:sp>
        <p:nvSpPr>
          <p:cNvPr id="11" name="圆角矩形 10"/>
          <p:cNvSpPr/>
          <p:nvPr/>
        </p:nvSpPr>
        <p:spPr bwMode="auto">
          <a:xfrm>
            <a:off x="3203848" y="3867895"/>
            <a:ext cx="1008112"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感知</a:t>
            </a:r>
          </a:p>
        </p:txBody>
      </p:sp>
      <p:sp>
        <p:nvSpPr>
          <p:cNvPr id="12" name="矩形 11"/>
          <p:cNvSpPr/>
          <p:nvPr/>
        </p:nvSpPr>
        <p:spPr bwMode="auto">
          <a:xfrm>
            <a:off x="1403648" y="2643758"/>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流</a:t>
            </a:r>
          </a:p>
        </p:txBody>
      </p:sp>
      <p:sp>
        <p:nvSpPr>
          <p:cNvPr id="13" name="矩形 12"/>
          <p:cNvSpPr/>
          <p:nvPr/>
        </p:nvSpPr>
        <p:spPr bwMode="auto">
          <a:xfrm>
            <a:off x="2987824" y="2643758"/>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并行</a:t>
            </a:r>
          </a:p>
        </p:txBody>
      </p:sp>
      <p:sp>
        <p:nvSpPr>
          <p:cNvPr id="15" name="矩形 14"/>
          <p:cNvSpPr/>
          <p:nvPr/>
        </p:nvSpPr>
        <p:spPr bwMode="auto">
          <a:xfrm>
            <a:off x="1176141"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文本</a:t>
            </a:r>
          </a:p>
        </p:txBody>
      </p:sp>
      <p:sp>
        <p:nvSpPr>
          <p:cNvPr id="17" name="矩形 16"/>
          <p:cNvSpPr/>
          <p:nvPr/>
        </p:nvSpPr>
        <p:spPr bwMode="auto">
          <a:xfrm>
            <a:off x="1608189"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视频</a:t>
            </a:r>
          </a:p>
        </p:txBody>
      </p:sp>
      <p:sp>
        <p:nvSpPr>
          <p:cNvPr id="18" name="矩形 17"/>
          <p:cNvSpPr/>
          <p:nvPr/>
        </p:nvSpPr>
        <p:spPr bwMode="auto">
          <a:xfrm>
            <a:off x="2023145"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图像</a:t>
            </a:r>
          </a:p>
        </p:txBody>
      </p:sp>
      <p:sp>
        <p:nvSpPr>
          <p:cNvPr id="19" name="矩形 18"/>
          <p:cNvSpPr/>
          <p:nvPr/>
        </p:nvSpPr>
        <p:spPr bwMode="auto">
          <a:xfrm>
            <a:off x="2455193"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轨迹</a:t>
            </a:r>
          </a:p>
        </p:txBody>
      </p:sp>
      <p:sp>
        <p:nvSpPr>
          <p:cNvPr id="20" name="矩形 19"/>
          <p:cNvSpPr/>
          <p:nvPr/>
        </p:nvSpPr>
        <p:spPr bwMode="auto">
          <a:xfrm>
            <a:off x="3292948"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时序</a:t>
            </a:r>
          </a:p>
        </p:txBody>
      </p:sp>
      <p:sp>
        <p:nvSpPr>
          <p:cNvPr id="21" name="矩形 20"/>
          <p:cNvSpPr/>
          <p:nvPr/>
        </p:nvSpPr>
        <p:spPr bwMode="auto">
          <a:xfrm>
            <a:off x="3724996"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图</a:t>
            </a:r>
          </a:p>
        </p:txBody>
      </p:sp>
      <p:sp>
        <p:nvSpPr>
          <p:cNvPr id="22" name="TextBox 21"/>
          <p:cNvSpPr txBox="1"/>
          <p:nvPr/>
        </p:nvSpPr>
        <p:spPr>
          <a:xfrm>
            <a:off x="611560" y="3219822"/>
            <a:ext cx="648072" cy="523220"/>
          </a:xfrm>
          <a:prstGeom prst="rect">
            <a:avLst/>
          </a:prstGeom>
          <a:noFill/>
        </p:spPr>
        <p:txBody>
          <a:bodyPr wrap="square" rtlCol="0">
            <a:spAutoFit/>
          </a:bodyPr>
          <a:lstStyle/>
          <a:p>
            <a:r>
              <a:rPr lang="zh-CN" altLang="en-US" sz="1400" dirty="0" smtClean="0">
                <a:solidFill>
                  <a:srgbClr val="000000"/>
                </a:solidFill>
              </a:rPr>
              <a:t>数据管理</a:t>
            </a:r>
            <a:endParaRPr lang="zh-CN" altLang="en-US" sz="1400" dirty="0">
              <a:solidFill>
                <a:srgbClr val="000000"/>
              </a:solidFill>
            </a:endParaRPr>
          </a:p>
        </p:txBody>
      </p:sp>
      <p:sp>
        <p:nvSpPr>
          <p:cNvPr id="23" name="TextBox 22"/>
          <p:cNvSpPr txBox="1"/>
          <p:nvPr/>
        </p:nvSpPr>
        <p:spPr>
          <a:xfrm>
            <a:off x="611560" y="2571752"/>
            <a:ext cx="648072" cy="307777"/>
          </a:xfrm>
          <a:prstGeom prst="rect">
            <a:avLst/>
          </a:prstGeom>
          <a:noFill/>
        </p:spPr>
        <p:txBody>
          <a:bodyPr wrap="square" rtlCol="0">
            <a:spAutoFit/>
          </a:bodyPr>
          <a:lstStyle/>
          <a:p>
            <a:r>
              <a:rPr lang="zh-CN" altLang="en-US" sz="1400" dirty="0" smtClean="0">
                <a:solidFill>
                  <a:srgbClr val="000000"/>
                </a:solidFill>
              </a:rPr>
              <a:t>计算</a:t>
            </a:r>
            <a:endParaRPr lang="zh-CN" altLang="en-US" sz="1400" dirty="0">
              <a:solidFill>
                <a:srgbClr val="000000"/>
              </a:solidFill>
            </a:endParaRPr>
          </a:p>
        </p:txBody>
      </p:sp>
      <p:sp>
        <p:nvSpPr>
          <p:cNvPr id="24" name="TextBox 23"/>
          <p:cNvSpPr txBox="1"/>
          <p:nvPr/>
        </p:nvSpPr>
        <p:spPr>
          <a:xfrm>
            <a:off x="611560" y="1779664"/>
            <a:ext cx="648072" cy="307777"/>
          </a:xfrm>
          <a:prstGeom prst="rect">
            <a:avLst/>
          </a:prstGeom>
          <a:noFill/>
        </p:spPr>
        <p:txBody>
          <a:bodyPr wrap="square" rtlCol="0">
            <a:spAutoFit/>
          </a:bodyPr>
          <a:lstStyle/>
          <a:p>
            <a:r>
              <a:rPr lang="zh-CN" altLang="en-US" sz="1400" dirty="0" smtClean="0">
                <a:solidFill>
                  <a:srgbClr val="000000"/>
                </a:solidFill>
              </a:rPr>
              <a:t>分析</a:t>
            </a:r>
            <a:endParaRPr lang="zh-CN" altLang="en-US" sz="1400" dirty="0">
              <a:solidFill>
                <a:srgbClr val="000000"/>
              </a:solidFill>
            </a:endParaRPr>
          </a:p>
        </p:txBody>
      </p:sp>
      <p:sp>
        <p:nvSpPr>
          <p:cNvPr id="25" name="矩形 24"/>
          <p:cNvSpPr/>
          <p:nvPr/>
        </p:nvSpPr>
        <p:spPr bwMode="auto">
          <a:xfrm>
            <a:off x="2987824" y="1779662"/>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数据挖掘</a:t>
            </a:r>
          </a:p>
        </p:txBody>
      </p:sp>
      <p:sp>
        <p:nvSpPr>
          <p:cNvPr id="26" name="矩形 25"/>
          <p:cNvSpPr/>
          <p:nvPr/>
        </p:nvSpPr>
        <p:spPr bwMode="auto">
          <a:xfrm>
            <a:off x="1403648" y="1779662"/>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数据探索</a:t>
            </a:r>
          </a:p>
        </p:txBody>
      </p:sp>
      <p:sp>
        <p:nvSpPr>
          <p:cNvPr id="27" name="圆角矩形 26"/>
          <p:cNvSpPr/>
          <p:nvPr/>
        </p:nvSpPr>
        <p:spPr bwMode="auto">
          <a:xfrm>
            <a:off x="4860032" y="1131590"/>
            <a:ext cx="504056" cy="3240360"/>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大数据平民化</a:t>
            </a:r>
            <a:endParaRPr lang="en-US" altLang="zh-CN" sz="1400" dirty="0" smtClean="0">
              <a:solidFill>
                <a:srgbClr val="000000"/>
              </a:solidFill>
              <a:latin typeface="Arial" charset="0"/>
              <a:ea typeface="宋体" charset="-122"/>
            </a:endParaRPr>
          </a:p>
          <a:p>
            <a:pPr algn="ctr">
              <a:buClr>
                <a:srgbClr val="CC9900"/>
              </a:buClr>
            </a:pPr>
            <a:endParaRPr lang="en-US" altLang="zh-CN" sz="1400" dirty="0" smtClean="0">
              <a:solidFill>
                <a:srgbClr val="000000"/>
              </a:solidFill>
              <a:latin typeface="Arial" charset="0"/>
              <a:ea typeface="宋体" charset="-122"/>
            </a:endParaRPr>
          </a:p>
          <a:p>
            <a:pPr algn="ctr">
              <a:buClr>
                <a:srgbClr val="CC9900"/>
              </a:buClr>
            </a:pPr>
            <a:r>
              <a:rPr lang="en-US" altLang="zh-CN" sz="1400" dirty="0" smtClean="0">
                <a:solidFill>
                  <a:srgbClr val="000000"/>
                </a:solidFill>
                <a:latin typeface="Arial" charset="0"/>
                <a:ea typeface="宋体" charset="-122"/>
              </a:rPr>
              <a:t>E2E</a:t>
            </a:r>
            <a:r>
              <a:rPr lang="zh-CN" altLang="en-US" sz="1400" dirty="0" smtClean="0">
                <a:solidFill>
                  <a:srgbClr val="000000"/>
                </a:solidFill>
                <a:latin typeface="Arial" charset="0"/>
                <a:ea typeface="宋体" charset="-122"/>
              </a:rPr>
              <a:t>开发环境</a:t>
            </a:r>
          </a:p>
        </p:txBody>
      </p:sp>
      <p:sp>
        <p:nvSpPr>
          <p:cNvPr id="28" name="圆角矩形 27"/>
          <p:cNvSpPr/>
          <p:nvPr/>
        </p:nvSpPr>
        <p:spPr bwMode="auto">
          <a:xfrm>
            <a:off x="683568" y="1131592"/>
            <a:ext cx="4104456"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buClr>
                <a:srgbClr val="CC9900"/>
              </a:buClr>
            </a:pPr>
            <a:endParaRPr lang="zh-CN" altLang="en-US" sz="1400" dirty="0" smtClean="0">
              <a:solidFill>
                <a:srgbClr val="000000"/>
              </a:solidFill>
              <a:latin typeface="Arial" charset="0"/>
              <a:ea typeface="宋体" charset="-122"/>
            </a:endParaRPr>
          </a:p>
        </p:txBody>
      </p:sp>
      <p:sp>
        <p:nvSpPr>
          <p:cNvPr id="29" name="TextBox 28"/>
          <p:cNvSpPr txBox="1"/>
          <p:nvPr/>
        </p:nvSpPr>
        <p:spPr>
          <a:xfrm>
            <a:off x="611560" y="1203600"/>
            <a:ext cx="648072" cy="307777"/>
          </a:xfrm>
          <a:prstGeom prst="rect">
            <a:avLst/>
          </a:prstGeom>
          <a:noFill/>
        </p:spPr>
        <p:txBody>
          <a:bodyPr wrap="square" rtlCol="0">
            <a:spAutoFit/>
          </a:bodyPr>
          <a:lstStyle/>
          <a:p>
            <a:r>
              <a:rPr lang="zh-CN" altLang="en-US" sz="1400" dirty="0" smtClean="0">
                <a:solidFill>
                  <a:srgbClr val="000000"/>
                </a:solidFill>
              </a:rPr>
              <a:t>接口</a:t>
            </a:r>
            <a:endParaRPr lang="zh-CN" altLang="en-US" sz="1400" dirty="0">
              <a:solidFill>
                <a:srgbClr val="000000"/>
              </a:solidFill>
            </a:endParaRPr>
          </a:p>
        </p:txBody>
      </p:sp>
      <p:sp>
        <p:nvSpPr>
          <p:cNvPr id="30" name="矩形 29"/>
          <p:cNvSpPr/>
          <p:nvPr/>
        </p:nvSpPr>
        <p:spPr bwMode="auto">
          <a:xfrm>
            <a:off x="1259632" y="1275606"/>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可视化</a:t>
            </a:r>
          </a:p>
        </p:txBody>
      </p:sp>
      <p:sp>
        <p:nvSpPr>
          <p:cNvPr id="31" name="矩形 30"/>
          <p:cNvSpPr/>
          <p:nvPr/>
        </p:nvSpPr>
        <p:spPr bwMode="auto">
          <a:xfrm>
            <a:off x="2483768" y="1275606"/>
            <a:ext cx="936104" cy="216024"/>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数据开放</a:t>
            </a:r>
          </a:p>
        </p:txBody>
      </p:sp>
      <p:sp>
        <p:nvSpPr>
          <p:cNvPr id="3" name="TextBox 2"/>
          <p:cNvSpPr txBox="1"/>
          <p:nvPr/>
        </p:nvSpPr>
        <p:spPr>
          <a:xfrm>
            <a:off x="5364088" y="195488"/>
            <a:ext cx="3635896" cy="4524315"/>
          </a:xfrm>
          <a:prstGeom prst="rect">
            <a:avLst/>
          </a:prstGeom>
          <a:noFill/>
        </p:spPr>
        <p:txBody>
          <a:bodyPr wrap="square" rtlCol="0">
            <a:spAutoFit/>
          </a:bodyPr>
          <a:lstStyle/>
          <a:p>
            <a:r>
              <a:rPr lang="zh-CN" altLang="en-US" sz="1200" dirty="0" smtClean="0">
                <a:solidFill>
                  <a:srgbClr val="000000"/>
                </a:solidFill>
                <a:latin typeface="+mn-ea"/>
                <a:ea typeface="+mn-ea"/>
              </a:rPr>
              <a:t>关键技术点</a:t>
            </a:r>
            <a:endParaRPr lang="en-US" altLang="zh-CN" sz="1200" dirty="0" smtClean="0">
              <a:solidFill>
                <a:srgbClr val="000000"/>
              </a:solidFill>
              <a:latin typeface="+mn-ea"/>
              <a:ea typeface="+mn-ea"/>
            </a:endParaRPr>
          </a:p>
          <a:p>
            <a:r>
              <a:rPr lang="zh-CN" altLang="en-US" sz="1200" b="1" dirty="0" smtClean="0">
                <a:solidFill>
                  <a:srgbClr val="000000"/>
                </a:solidFill>
                <a:latin typeface="+mn-ea"/>
                <a:ea typeface="+mn-ea"/>
              </a:rPr>
              <a:t>感知：</a:t>
            </a:r>
            <a:endParaRPr lang="en-US" altLang="zh-CN" sz="1200" b="1" dirty="0" smtClean="0">
              <a:solidFill>
                <a:srgbClr val="000000"/>
              </a:solidFill>
              <a:latin typeface="+mn-ea"/>
              <a:ea typeface="+mn-ea"/>
            </a:endParaRPr>
          </a:p>
          <a:p>
            <a:r>
              <a:rPr lang="en-US" altLang="zh-CN" sz="1200" dirty="0" smtClean="0">
                <a:solidFill>
                  <a:srgbClr val="000000"/>
                </a:solidFill>
                <a:latin typeface="+mn-ea"/>
                <a:ea typeface="+mn-ea"/>
              </a:rPr>
              <a:t>1</a:t>
            </a:r>
            <a:r>
              <a:rPr lang="zh-CN" altLang="en-US" sz="1200" dirty="0" smtClean="0">
                <a:solidFill>
                  <a:srgbClr val="000000"/>
                </a:solidFill>
                <a:latin typeface="+mn-ea"/>
                <a:ea typeface="+mn-ea"/>
              </a:rPr>
              <a:t>、针对文本、视频、时空、社交等数据的感知和信息提取；如</a:t>
            </a:r>
            <a:r>
              <a:rPr lang="en-US" altLang="zh-CN" sz="1200" dirty="0" err="1" smtClean="0">
                <a:solidFill>
                  <a:srgbClr val="000000"/>
                </a:solidFill>
                <a:latin typeface="+mn-ea"/>
                <a:ea typeface="+mn-ea"/>
              </a:rPr>
              <a:t>WebSensor</a:t>
            </a:r>
            <a:r>
              <a:rPr lang="zh-CN" altLang="en-US" sz="1200" dirty="0" smtClean="0">
                <a:solidFill>
                  <a:srgbClr val="000000"/>
                </a:solidFill>
                <a:latin typeface="+mn-ea"/>
                <a:ea typeface="+mn-ea"/>
              </a:rPr>
              <a:t>探针和文本分析</a:t>
            </a:r>
            <a:endParaRPr lang="en-US" altLang="zh-CN" sz="1200" dirty="0" smtClean="0">
              <a:solidFill>
                <a:srgbClr val="000000"/>
              </a:solidFill>
              <a:latin typeface="+mn-ea"/>
              <a:ea typeface="+mn-ea"/>
            </a:endParaRPr>
          </a:p>
          <a:p>
            <a:r>
              <a:rPr lang="zh-CN" altLang="en-US" sz="1200" b="1" dirty="0" smtClean="0">
                <a:solidFill>
                  <a:srgbClr val="000000"/>
                </a:solidFill>
                <a:latin typeface="+mn-ea"/>
                <a:ea typeface="+mn-ea"/>
              </a:rPr>
              <a:t>计算和管理：</a:t>
            </a:r>
            <a:endParaRPr lang="en-US" altLang="zh-CN" sz="1200" b="1" dirty="0" smtClean="0">
              <a:solidFill>
                <a:srgbClr val="000000"/>
              </a:solidFill>
              <a:latin typeface="+mn-ea"/>
              <a:ea typeface="+mn-ea"/>
            </a:endParaRPr>
          </a:p>
          <a:p>
            <a:r>
              <a:rPr lang="en-US" altLang="zh-CN" sz="1200" dirty="0" smtClean="0">
                <a:solidFill>
                  <a:srgbClr val="000000"/>
                </a:solidFill>
                <a:latin typeface="+mn-ea"/>
                <a:ea typeface="+mn-ea"/>
              </a:rPr>
              <a:t>2</a:t>
            </a:r>
            <a:r>
              <a:rPr lang="zh-CN" altLang="en-US" sz="1200" dirty="0" smtClean="0">
                <a:solidFill>
                  <a:srgbClr val="000000"/>
                </a:solidFill>
                <a:latin typeface="+mn-ea"/>
                <a:ea typeface="+mn-ea"/>
              </a:rPr>
              <a:t>、分布式文件系统提升</a:t>
            </a:r>
            <a:r>
              <a:rPr lang="en-US" altLang="zh-CN" sz="1200" dirty="0" smtClean="0">
                <a:solidFill>
                  <a:srgbClr val="000000"/>
                </a:solidFill>
                <a:latin typeface="+mn-ea"/>
                <a:ea typeface="+mn-ea"/>
              </a:rPr>
              <a:t>IO</a:t>
            </a:r>
            <a:r>
              <a:rPr lang="zh-CN" altLang="en-US" sz="1200" dirty="0" smtClean="0">
                <a:solidFill>
                  <a:srgbClr val="000000"/>
                </a:solidFill>
                <a:latin typeface="+mn-ea"/>
                <a:ea typeface="+mn-ea"/>
              </a:rPr>
              <a:t>吞吐；</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3</a:t>
            </a:r>
            <a:r>
              <a:rPr lang="zh-CN" altLang="en-US" sz="1200" dirty="0" smtClean="0">
                <a:solidFill>
                  <a:srgbClr val="000000"/>
                </a:solidFill>
                <a:latin typeface="+mn-ea"/>
                <a:ea typeface="+mn-ea"/>
              </a:rPr>
              <a:t>、集中存储，统一格式免转换</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4</a:t>
            </a:r>
            <a:r>
              <a:rPr lang="zh-CN" altLang="en-US" sz="1200" dirty="0" smtClean="0">
                <a:solidFill>
                  <a:srgbClr val="000000"/>
                </a:solidFill>
                <a:latin typeface="+mn-ea"/>
                <a:ea typeface="+mn-ea"/>
              </a:rPr>
              <a:t>、集中资源管理，统一调度多计算框架</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5</a:t>
            </a:r>
            <a:r>
              <a:rPr lang="zh-CN" altLang="en-US" sz="1200" dirty="0" smtClean="0">
                <a:solidFill>
                  <a:srgbClr val="000000"/>
                </a:solidFill>
                <a:latin typeface="+mn-ea"/>
                <a:ea typeface="+mn-ea"/>
              </a:rPr>
              <a:t>、针对异构数据（时序、图、轨迹、流数据）的新计算模式，支持多数据多任务的协同处理</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6</a:t>
            </a:r>
            <a:r>
              <a:rPr lang="zh-CN" altLang="en-US" sz="1200" dirty="0" smtClean="0">
                <a:solidFill>
                  <a:srgbClr val="000000"/>
                </a:solidFill>
                <a:latin typeface="+mn-ea"/>
                <a:ea typeface="+mn-ea"/>
              </a:rPr>
              <a:t>、高密并行计算，小集群高吞吐，如</a:t>
            </a:r>
            <a:r>
              <a:rPr lang="en-US" altLang="zh-CN" sz="1200" dirty="0" err="1" smtClean="0">
                <a:solidFill>
                  <a:srgbClr val="000000"/>
                </a:solidFill>
                <a:latin typeface="+mn-ea"/>
                <a:ea typeface="+mn-ea"/>
              </a:rPr>
              <a:t>Hadoop</a:t>
            </a:r>
            <a:r>
              <a:rPr lang="en-US" altLang="zh-CN" sz="1200" dirty="0" smtClean="0">
                <a:solidFill>
                  <a:srgbClr val="000000"/>
                </a:solidFill>
                <a:latin typeface="+mn-ea"/>
                <a:ea typeface="+mn-ea"/>
              </a:rPr>
              <a:t>/Spark</a:t>
            </a:r>
            <a:r>
              <a:rPr lang="zh-CN" altLang="en-US" sz="1200" dirty="0" smtClean="0">
                <a:solidFill>
                  <a:srgbClr val="000000"/>
                </a:solidFill>
                <a:latin typeface="+mn-ea"/>
                <a:ea typeface="+mn-ea"/>
              </a:rPr>
              <a:t>与异构多核垂直优化；</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7</a:t>
            </a:r>
            <a:r>
              <a:rPr lang="zh-CN" altLang="en-US" sz="1200" dirty="0" smtClean="0">
                <a:solidFill>
                  <a:srgbClr val="000000"/>
                </a:solidFill>
                <a:latin typeface="+mn-ea"/>
                <a:ea typeface="+mn-ea"/>
              </a:rPr>
              <a:t>、大数据虚拟化，分析计算与虚拟化垂直优化</a:t>
            </a:r>
            <a:endParaRPr lang="en-US" altLang="zh-CN" sz="1200" dirty="0" smtClean="0">
              <a:solidFill>
                <a:srgbClr val="000000"/>
              </a:solidFill>
              <a:latin typeface="+mn-ea"/>
              <a:ea typeface="+mn-ea"/>
            </a:endParaRPr>
          </a:p>
          <a:p>
            <a:r>
              <a:rPr lang="zh-CN" altLang="en-US" sz="1200" b="1" dirty="0" smtClean="0">
                <a:solidFill>
                  <a:srgbClr val="000000"/>
                </a:solidFill>
                <a:latin typeface="+mn-ea"/>
                <a:ea typeface="+mn-ea"/>
              </a:rPr>
              <a:t>分析：</a:t>
            </a:r>
            <a:endParaRPr lang="en-US" altLang="zh-CN" sz="1200" b="1" dirty="0" smtClean="0">
              <a:solidFill>
                <a:srgbClr val="000000"/>
              </a:solidFill>
              <a:latin typeface="+mn-ea"/>
              <a:ea typeface="+mn-ea"/>
            </a:endParaRPr>
          </a:p>
          <a:p>
            <a:r>
              <a:rPr lang="en-US" altLang="zh-CN" sz="1200" dirty="0" smtClean="0">
                <a:solidFill>
                  <a:srgbClr val="000000"/>
                </a:solidFill>
                <a:latin typeface="+mn-ea"/>
                <a:ea typeface="+mn-ea"/>
              </a:rPr>
              <a:t>8</a:t>
            </a:r>
            <a:r>
              <a:rPr lang="zh-CN" altLang="en-US" sz="1200" dirty="0" smtClean="0">
                <a:solidFill>
                  <a:srgbClr val="000000"/>
                </a:solidFill>
                <a:latin typeface="+mn-ea"/>
                <a:ea typeface="+mn-ea"/>
              </a:rPr>
              <a:t>、电信领域模型，包括分析和控制（</a:t>
            </a:r>
            <a:r>
              <a:rPr lang="en-US" altLang="zh-CN" sz="1200" dirty="0" smtClean="0">
                <a:solidFill>
                  <a:srgbClr val="000000"/>
                </a:solidFill>
                <a:latin typeface="+mn-ea"/>
                <a:ea typeface="+mn-ea"/>
              </a:rPr>
              <a:t>API</a:t>
            </a:r>
            <a:r>
              <a:rPr lang="zh-CN" altLang="en-US" sz="1200" dirty="0" smtClean="0">
                <a:solidFill>
                  <a:srgbClr val="000000"/>
                </a:solidFill>
                <a:latin typeface="+mn-ea"/>
                <a:ea typeface="+mn-ea"/>
              </a:rPr>
              <a:t>）：网络、用户、业务</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9</a:t>
            </a:r>
            <a:r>
              <a:rPr lang="zh-CN" altLang="en-US" sz="1200" dirty="0" smtClean="0">
                <a:solidFill>
                  <a:srgbClr val="000000"/>
                </a:solidFill>
                <a:latin typeface="+mn-ea"/>
                <a:ea typeface="+mn-ea"/>
              </a:rPr>
              <a:t>、新的数据挖掘和机器学习技术，如深度学习</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10</a:t>
            </a:r>
            <a:r>
              <a:rPr lang="zh-CN" altLang="en-US" sz="1200" dirty="0" smtClean="0">
                <a:solidFill>
                  <a:srgbClr val="000000"/>
                </a:solidFill>
                <a:latin typeface="+mn-ea"/>
                <a:ea typeface="+mn-ea"/>
              </a:rPr>
              <a:t>、大数据平民化，易用高效的</a:t>
            </a:r>
            <a:r>
              <a:rPr lang="en-US" altLang="zh-CN" sz="1200" dirty="0" smtClean="0">
                <a:solidFill>
                  <a:srgbClr val="000000"/>
                </a:solidFill>
                <a:latin typeface="+mn-ea"/>
                <a:ea typeface="+mn-ea"/>
              </a:rPr>
              <a:t>E2E</a:t>
            </a:r>
            <a:r>
              <a:rPr lang="zh-CN" altLang="en-US" sz="1200" dirty="0" smtClean="0">
                <a:solidFill>
                  <a:srgbClr val="000000"/>
                </a:solidFill>
                <a:latin typeface="+mn-ea"/>
                <a:ea typeface="+mn-ea"/>
              </a:rPr>
              <a:t>大数据处理流程开发环境；</a:t>
            </a:r>
            <a:endParaRPr lang="en-US" altLang="zh-CN" sz="1200" dirty="0" smtClean="0">
              <a:solidFill>
                <a:srgbClr val="000000"/>
              </a:solidFill>
              <a:latin typeface="+mn-ea"/>
              <a:ea typeface="+mn-ea"/>
            </a:endParaRPr>
          </a:p>
          <a:p>
            <a:r>
              <a:rPr lang="zh-CN" altLang="en-US" sz="1200" b="1" dirty="0" smtClean="0">
                <a:solidFill>
                  <a:srgbClr val="000000"/>
                </a:solidFill>
                <a:latin typeface="+mn-ea"/>
                <a:ea typeface="+mn-ea"/>
              </a:rPr>
              <a:t>管理：</a:t>
            </a:r>
            <a:endParaRPr lang="en-US" altLang="zh-CN" sz="1200" b="1" dirty="0" smtClean="0">
              <a:solidFill>
                <a:srgbClr val="000000"/>
              </a:solidFill>
              <a:latin typeface="+mn-ea"/>
              <a:ea typeface="+mn-ea"/>
            </a:endParaRPr>
          </a:p>
          <a:p>
            <a:r>
              <a:rPr lang="en-US" altLang="zh-CN" sz="1200" dirty="0" smtClean="0">
                <a:solidFill>
                  <a:srgbClr val="000000"/>
                </a:solidFill>
                <a:latin typeface="+mn-ea"/>
                <a:ea typeface="+mn-ea"/>
              </a:rPr>
              <a:t>11</a:t>
            </a:r>
            <a:r>
              <a:rPr lang="zh-CN" altLang="en-US" sz="1200" dirty="0" smtClean="0">
                <a:solidFill>
                  <a:srgbClr val="000000"/>
                </a:solidFill>
                <a:latin typeface="+mn-ea"/>
                <a:ea typeface="+mn-ea"/>
              </a:rPr>
              <a:t>、统一管理</a:t>
            </a:r>
            <a:endParaRPr lang="en-US" altLang="zh-CN" sz="1200" dirty="0" smtClean="0">
              <a:solidFill>
                <a:srgbClr val="000000"/>
              </a:solidFill>
              <a:latin typeface="+mn-ea"/>
              <a:ea typeface="+mn-ea"/>
            </a:endParaRPr>
          </a:p>
          <a:p>
            <a:r>
              <a:rPr lang="en-US" altLang="zh-CN" sz="1200" dirty="0" smtClean="0">
                <a:solidFill>
                  <a:srgbClr val="000000"/>
                </a:solidFill>
                <a:latin typeface="+mn-ea"/>
                <a:ea typeface="+mn-ea"/>
              </a:rPr>
              <a:t>12</a:t>
            </a:r>
            <a:r>
              <a:rPr lang="zh-CN" altLang="en-US" sz="1200" dirty="0" smtClean="0">
                <a:solidFill>
                  <a:srgbClr val="000000"/>
                </a:solidFill>
                <a:latin typeface="+mn-ea"/>
                <a:ea typeface="+mn-ea"/>
              </a:rPr>
              <a:t>、安全、隐私</a:t>
            </a:r>
            <a:endParaRPr lang="en-US" altLang="zh-CN" sz="1200" dirty="0" smtClean="0">
              <a:solidFill>
                <a:srgbClr val="000000"/>
              </a:solidFill>
              <a:latin typeface="+mn-ea"/>
              <a:ea typeface="+mn-ea"/>
            </a:endParaRPr>
          </a:p>
          <a:p>
            <a:r>
              <a:rPr lang="zh-CN" altLang="en-US" sz="1200" b="1" dirty="0" smtClean="0">
                <a:solidFill>
                  <a:srgbClr val="000000"/>
                </a:solidFill>
                <a:latin typeface="+mn-ea"/>
                <a:ea typeface="+mn-ea"/>
              </a:rPr>
              <a:t>接口：</a:t>
            </a:r>
            <a:endParaRPr lang="en-US" altLang="zh-CN" sz="1200" b="1" dirty="0" smtClean="0">
              <a:solidFill>
                <a:srgbClr val="000000"/>
              </a:solidFill>
              <a:latin typeface="+mn-ea"/>
              <a:ea typeface="+mn-ea"/>
            </a:endParaRPr>
          </a:p>
          <a:p>
            <a:r>
              <a:rPr lang="en-US" altLang="zh-CN" sz="1200" dirty="0" smtClean="0">
                <a:solidFill>
                  <a:srgbClr val="000000"/>
                </a:solidFill>
                <a:latin typeface="+mn-ea"/>
                <a:ea typeface="+mn-ea"/>
              </a:rPr>
              <a:t>13</a:t>
            </a:r>
            <a:r>
              <a:rPr lang="zh-CN" altLang="en-US" sz="1200" dirty="0" smtClean="0">
                <a:solidFill>
                  <a:srgbClr val="000000"/>
                </a:solidFill>
                <a:latin typeface="+mn-ea"/>
                <a:ea typeface="+mn-ea"/>
              </a:rPr>
              <a:t>、大数据可视化，直观的呈现和交互</a:t>
            </a:r>
            <a:endParaRPr lang="en-US" altLang="zh-CN" sz="1200" dirty="0" smtClean="0">
              <a:solidFill>
                <a:srgbClr val="000000"/>
              </a:solidFill>
              <a:latin typeface="+mn-ea"/>
              <a:ea typeface="+mn-ea"/>
            </a:endParaRPr>
          </a:p>
        </p:txBody>
      </p:sp>
      <p:sp>
        <p:nvSpPr>
          <p:cNvPr id="33" name="圆角矩形 32"/>
          <p:cNvSpPr/>
          <p:nvPr/>
        </p:nvSpPr>
        <p:spPr bwMode="auto">
          <a:xfrm>
            <a:off x="107504" y="1131590"/>
            <a:ext cx="504056" cy="3240360"/>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统一管理</a:t>
            </a:r>
            <a:endParaRPr lang="en-US" altLang="zh-CN" sz="1400" dirty="0" smtClean="0">
              <a:solidFill>
                <a:srgbClr val="000000"/>
              </a:solidFill>
              <a:latin typeface="Arial" charset="0"/>
              <a:ea typeface="宋体" charset="-122"/>
            </a:endParaRPr>
          </a:p>
          <a:p>
            <a:pPr algn="ctr">
              <a:buClr>
                <a:srgbClr val="CC9900"/>
              </a:buClr>
            </a:pPr>
            <a:endParaRPr lang="en-US" altLang="zh-CN" sz="1400" dirty="0" smtClean="0">
              <a:solidFill>
                <a:srgbClr val="000000"/>
              </a:solidFill>
              <a:latin typeface="Arial" charset="0"/>
              <a:ea typeface="宋体" charset="-122"/>
            </a:endParaRPr>
          </a:p>
          <a:p>
            <a:pPr algn="ctr">
              <a:buClr>
                <a:srgbClr val="CC9900"/>
              </a:buClr>
            </a:pPr>
            <a:r>
              <a:rPr lang="zh-CN" altLang="en-US" sz="1400" dirty="0" smtClean="0">
                <a:solidFill>
                  <a:srgbClr val="000000"/>
                </a:solidFill>
                <a:latin typeface="Arial" charset="0"/>
                <a:ea typeface="宋体" charset="-122"/>
              </a:rPr>
              <a:t>安全</a:t>
            </a:r>
          </a:p>
        </p:txBody>
      </p:sp>
      <p:sp>
        <p:nvSpPr>
          <p:cNvPr id="34" name="矩形 33"/>
          <p:cNvSpPr/>
          <p:nvPr/>
        </p:nvSpPr>
        <p:spPr bwMode="auto">
          <a:xfrm>
            <a:off x="2866233" y="2931792"/>
            <a:ext cx="342948" cy="1008112"/>
          </a:xfrm>
          <a:prstGeom prst="rect">
            <a:avLst/>
          </a:prstGeom>
          <a:solidFill>
            <a:srgbClr val="FFFFCC"/>
          </a:solidFill>
          <a:ln>
            <a:solidFill>
              <a:srgbClr val="FFFFCC"/>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36000" tIns="0" rIns="3600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空间</a:t>
            </a:r>
          </a:p>
        </p:txBody>
      </p:sp>
      <p:sp>
        <p:nvSpPr>
          <p:cNvPr id="37" name="矩形 36"/>
          <p:cNvSpPr/>
          <p:nvPr/>
        </p:nvSpPr>
        <p:spPr bwMode="auto">
          <a:xfrm>
            <a:off x="3732287" y="1169690"/>
            <a:ext cx="936104" cy="432048"/>
          </a:xfrm>
          <a:prstGeom prst="rect">
            <a:avLst/>
          </a:prstGeom>
          <a:solidFill>
            <a:schemeClr val="accent1">
              <a:lumMod val="60000"/>
              <a:lumOff val="40000"/>
            </a:schemeClr>
          </a:solidFill>
          <a:ln>
            <a:solidFill>
              <a:schemeClr val="accent1">
                <a:lumMod val="60000"/>
                <a:lumOff val="40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45720" numCol="1" rtlCol="0" anchor="t"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能力开放闭环控制</a:t>
            </a:r>
          </a:p>
        </p:txBody>
      </p:sp>
      <p:sp>
        <p:nvSpPr>
          <p:cNvPr id="38" name="圆角矩形 37"/>
          <p:cNvSpPr/>
          <p:nvPr/>
        </p:nvSpPr>
        <p:spPr bwMode="auto">
          <a:xfrm>
            <a:off x="4355976" y="1707655"/>
            <a:ext cx="432048" cy="2016224"/>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a:buClr>
                <a:srgbClr val="CC9900"/>
              </a:buClr>
            </a:pPr>
            <a:endParaRPr lang="en-US" altLang="zh-CN" sz="1400" dirty="0" smtClean="0">
              <a:solidFill>
                <a:srgbClr val="000000"/>
              </a:solidFill>
              <a:latin typeface="Arial" charset="0"/>
              <a:ea typeface="宋体" charset="-122"/>
            </a:endParaRPr>
          </a:p>
          <a:p>
            <a:pPr algn="ctr">
              <a:buClr>
                <a:srgbClr val="CC9900"/>
              </a:buClr>
            </a:pPr>
            <a:endParaRPr lang="en-US" altLang="zh-CN" sz="1400" dirty="0" smtClean="0">
              <a:solidFill>
                <a:srgbClr val="000000"/>
              </a:solidFill>
              <a:latin typeface="Arial" charset="0"/>
              <a:ea typeface="宋体" charset="-122"/>
            </a:endParaRPr>
          </a:p>
          <a:p>
            <a:pPr algn="ctr">
              <a:buClr>
                <a:srgbClr val="CC9900"/>
              </a:buClr>
            </a:pPr>
            <a:r>
              <a:rPr lang="zh-CN" altLang="en-US" sz="1400" dirty="0" smtClean="0">
                <a:solidFill>
                  <a:srgbClr val="000000"/>
                </a:solidFill>
                <a:latin typeface="Arial" charset="0"/>
                <a:ea typeface="宋体" charset="-122"/>
              </a:rPr>
              <a:t>管道控制</a:t>
            </a:r>
          </a:p>
        </p:txBody>
      </p:sp>
      <p:sp>
        <p:nvSpPr>
          <p:cNvPr id="32" name="立方体 31"/>
          <p:cNvSpPr/>
          <p:nvPr/>
        </p:nvSpPr>
        <p:spPr bwMode="auto">
          <a:xfrm>
            <a:off x="1403648" y="2073027"/>
            <a:ext cx="3240360" cy="360040"/>
          </a:xfrm>
          <a:prstGeom prst="cube">
            <a:avLst/>
          </a:prstGeom>
          <a:solidFill>
            <a:srgbClr val="C6E6A2"/>
          </a:solidFill>
          <a:ln>
            <a:solidFill>
              <a:srgbClr val="33CC33"/>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1400" dirty="0" smtClean="0">
                <a:latin typeface="Arial" charset="0"/>
                <a:ea typeface="宋体" charset="-122"/>
              </a:rPr>
              <a:t>分析</a:t>
            </a:r>
            <a:r>
              <a:rPr kumimoji="0" lang="zh-CN" altLang="en-US" sz="1400" b="0" i="0" u="none" strike="noStrike" cap="none" normalizeH="0" baseline="0" dirty="0" smtClean="0">
                <a:ln>
                  <a:noFill/>
                </a:ln>
                <a:solidFill>
                  <a:schemeClr val="tx1"/>
                </a:solidFill>
                <a:effectLst/>
                <a:latin typeface="Arial" charset="0"/>
                <a:ea typeface="宋体" charset="-122"/>
              </a:rPr>
              <a:t>模型、控制模型</a:t>
            </a:r>
          </a:p>
        </p:txBody>
      </p:sp>
      <p:sp>
        <p:nvSpPr>
          <p:cNvPr id="40" name="圆角矩形 39"/>
          <p:cNvSpPr/>
          <p:nvPr/>
        </p:nvSpPr>
        <p:spPr bwMode="auto">
          <a:xfrm>
            <a:off x="4355976" y="3867895"/>
            <a:ext cx="432048" cy="504056"/>
          </a:xfrm>
          <a:prstGeom prst="roundRect">
            <a:avLst/>
          </a:prstGeom>
          <a:solidFill>
            <a:schemeClr val="bg1">
              <a:lumMod val="85000"/>
            </a:schemeClr>
          </a:solidFill>
          <a:ln>
            <a:solidFill>
              <a:schemeClr val="bg1">
                <a:lumMod val="8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ctr" anchorCtr="0" compatLnSpc="1">
            <a:prstTxWarp prst="textNoShape">
              <a:avLst/>
            </a:prstTxWarp>
          </a:bodyPr>
          <a:lstStyle/>
          <a:p>
            <a:pPr algn="ctr">
              <a:buClr>
                <a:srgbClr val="CC9900"/>
              </a:buClr>
            </a:pPr>
            <a:r>
              <a:rPr lang="zh-CN" altLang="en-US" sz="1400" dirty="0" smtClean="0">
                <a:solidFill>
                  <a:srgbClr val="000000"/>
                </a:solidFill>
                <a:latin typeface="Arial" charset="0"/>
                <a:ea typeface="宋体" charset="-122"/>
              </a:rPr>
              <a:t>管道执行</a:t>
            </a:r>
          </a:p>
        </p:txBody>
      </p:sp>
    </p:spTree>
  </p:cSld>
  <p:clrMapOvr>
    <a:masterClrMapping/>
  </p:clrMapOvr>
  <p:transition advClick="0" advTm="8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日期占位符 3"/>
          <p:cNvSpPr>
            <a:spLocks noGrp="1"/>
          </p:cNvSpPr>
          <p:nvPr>
            <p:ph type="dt" sz="half" idx="10"/>
          </p:nvPr>
        </p:nvSpPr>
        <p:spPr>
          <a:xfrm>
            <a:off x="6361126" y="4731990"/>
            <a:ext cx="2097087" cy="341710"/>
          </a:xfrm>
        </p:spPr>
        <p:txBody>
          <a:bodyPr/>
          <a:lstStyle/>
          <a:p>
            <a:pPr>
              <a:defRPr/>
            </a:pPr>
            <a:endParaRPr lang="de-DE" altLang="zh-CN" dirty="0" smtClean="0"/>
          </a:p>
          <a:p>
            <a:pPr>
              <a:defRPr/>
            </a:pPr>
            <a:r>
              <a:rPr lang="de-DE" altLang="zh-CN" dirty="0" smtClean="0"/>
              <a:t>Page </a:t>
            </a:r>
            <a:fld id="{72541244-1DC1-40A2-9BB9-0A94CAD50DD7}" type="slidenum">
              <a:rPr lang="de-DE" altLang="zh-CN" smtClean="0"/>
              <a:pPr>
                <a:defRPr/>
              </a:pPr>
              <a:t>3</a:t>
            </a:fld>
            <a:endParaRPr lang="en-GB" altLang="zh-CN" dirty="0"/>
          </a:p>
        </p:txBody>
      </p:sp>
      <p:pic>
        <p:nvPicPr>
          <p:cNvPr id="235522" name="Picture 2"/>
          <p:cNvPicPr>
            <a:picLocks noChangeAspect="1" noChangeArrowheads="1"/>
          </p:cNvPicPr>
          <p:nvPr/>
        </p:nvPicPr>
        <p:blipFill>
          <a:blip r:embed="rId2" cstate="print"/>
          <a:srcRect/>
          <a:stretch>
            <a:fillRect/>
          </a:stretch>
        </p:blipFill>
        <p:spPr bwMode="auto">
          <a:xfrm>
            <a:off x="0" y="0"/>
            <a:ext cx="9144000" cy="4587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4</a:t>
            </a:fld>
            <a:endParaRPr lang="en-GB" altLang="zh-CN"/>
          </a:p>
        </p:txBody>
      </p:sp>
      <p:pic>
        <p:nvPicPr>
          <p:cNvPr id="236546" name="Picture 2"/>
          <p:cNvPicPr>
            <a:picLocks noChangeAspect="1" noChangeArrowheads="1"/>
          </p:cNvPicPr>
          <p:nvPr/>
        </p:nvPicPr>
        <p:blipFill>
          <a:blip r:embed="rId3" cstate="print"/>
          <a:srcRect/>
          <a:stretch>
            <a:fillRect/>
          </a:stretch>
        </p:blipFill>
        <p:spPr bwMode="auto">
          <a:xfrm>
            <a:off x="2" y="1"/>
            <a:ext cx="9143999" cy="46599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de-DE" altLang="zh-CN" dirty="0" smtClean="0"/>
          </a:p>
          <a:p>
            <a:r>
              <a:rPr lang="de-DE" altLang="zh-CN" dirty="0" smtClean="0"/>
              <a:t>Page </a:t>
            </a:r>
            <a:fld id="{F95A24A0-DC3D-4CF5-83FF-9EDC8C3FDB67}" type="slidenum">
              <a:rPr lang="de-DE" altLang="zh-CN" smtClean="0"/>
              <a:pPr/>
              <a:t>5</a:t>
            </a:fld>
            <a:endParaRPr lang="en-GB" altLang="zh-CN" dirty="0"/>
          </a:p>
        </p:txBody>
      </p:sp>
      <p:sp>
        <p:nvSpPr>
          <p:cNvPr id="7" name="矩形 6"/>
          <p:cNvSpPr/>
          <p:nvPr/>
        </p:nvSpPr>
        <p:spPr bwMode="auto">
          <a:xfrm>
            <a:off x="2987824" y="1233316"/>
            <a:ext cx="648072"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过滤</a:t>
            </a:r>
          </a:p>
        </p:txBody>
      </p:sp>
      <p:sp>
        <p:nvSpPr>
          <p:cNvPr id="8" name="矩形 7"/>
          <p:cNvSpPr/>
          <p:nvPr/>
        </p:nvSpPr>
        <p:spPr bwMode="auto">
          <a:xfrm>
            <a:off x="4716016" y="1563638"/>
            <a:ext cx="1440160"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生成详单数据模型</a:t>
            </a:r>
          </a:p>
        </p:txBody>
      </p:sp>
      <p:sp>
        <p:nvSpPr>
          <p:cNvPr id="9" name="矩形 8"/>
          <p:cNvSpPr/>
          <p:nvPr/>
        </p:nvSpPr>
        <p:spPr bwMode="auto">
          <a:xfrm>
            <a:off x="4067944" y="801267"/>
            <a:ext cx="1080120" cy="47434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sz="1200" b="1" dirty="0" smtClean="0">
                <a:solidFill>
                  <a:schemeClr val="tx1"/>
                </a:solidFill>
                <a:latin typeface="华文细黑" pitchFamily="2" charset="-122"/>
                <a:ea typeface="华文细黑" pitchFamily="2" charset="-122"/>
              </a:rPr>
              <a:t>实时</a:t>
            </a:r>
            <a:r>
              <a:rPr lang="en-US" altLang="zh-CN" sz="1200" b="1" dirty="0" smtClean="0">
                <a:solidFill>
                  <a:schemeClr val="tx1"/>
                </a:solidFill>
                <a:latin typeface="华文细黑" pitchFamily="2" charset="-122"/>
                <a:ea typeface="华文细黑" pitchFamily="2" charset="-122"/>
              </a:rPr>
              <a:t>KPI</a:t>
            </a:r>
            <a:r>
              <a:rPr lang="zh-CN" altLang="en-US" sz="1200" b="1" dirty="0" smtClean="0">
                <a:solidFill>
                  <a:schemeClr val="tx1"/>
                </a:solidFill>
                <a:latin typeface="华文细黑" pitchFamily="2" charset="-122"/>
                <a:ea typeface="华文细黑" pitchFamily="2" charset="-122"/>
              </a:rPr>
              <a:t>计算</a:t>
            </a:r>
            <a:r>
              <a:rPr lang="en-US" altLang="zh-CN" sz="1200" b="1" dirty="0" smtClean="0">
                <a:solidFill>
                  <a:schemeClr val="tx1"/>
                </a:solidFill>
                <a:latin typeface="华文细黑" pitchFamily="2" charset="-122"/>
                <a:ea typeface="华文细黑" pitchFamily="2" charset="-122"/>
              </a:rPr>
              <a:t>/CEP</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10" name="直接箭头连接符 9"/>
          <p:cNvCxnSpPr>
            <a:stCxn id="7" idx="3"/>
            <a:endCxn id="9" idx="1"/>
          </p:cNvCxnSpPr>
          <p:nvPr/>
        </p:nvCxnSpPr>
        <p:spPr bwMode="auto">
          <a:xfrm flipV="1">
            <a:off x="3635896" y="1038436"/>
            <a:ext cx="432048" cy="446906"/>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23" name="矩形 22"/>
          <p:cNvSpPr/>
          <p:nvPr/>
        </p:nvSpPr>
        <p:spPr bwMode="auto">
          <a:xfrm>
            <a:off x="1691680" y="1593354"/>
            <a:ext cx="936104"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sz="1200" b="1" dirty="0" smtClean="0">
                <a:solidFill>
                  <a:schemeClr val="tx1"/>
                </a:solidFill>
                <a:latin typeface="华文细黑" pitchFamily="2" charset="-122"/>
                <a:ea typeface="华文细黑" pitchFamily="2" charset="-122"/>
              </a:rPr>
              <a:t>探针周期上报</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24" name="直接箭头连接符 23"/>
          <p:cNvCxnSpPr>
            <a:stCxn id="60" idx="3"/>
            <a:endCxn id="23" idx="1"/>
          </p:cNvCxnSpPr>
          <p:nvPr/>
        </p:nvCxnSpPr>
        <p:spPr bwMode="auto">
          <a:xfrm>
            <a:off x="1267763" y="1424079"/>
            <a:ext cx="423917" cy="385299"/>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28" name="直接箭头连接符 27"/>
          <p:cNvCxnSpPr>
            <a:stCxn id="23" idx="3"/>
            <a:endCxn id="7" idx="1"/>
          </p:cNvCxnSpPr>
          <p:nvPr/>
        </p:nvCxnSpPr>
        <p:spPr bwMode="auto">
          <a:xfrm flipV="1">
            <a:off x="2627784" y="1485342"/>
            <a:ext cx="360040" cy="32403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32" name="直接箭头连接符 31"/>
          <p:cNvCxnSpPr>
            <a:stCxn id="176" idx="3"/>
            <a:endCxn id="8" idx="1"/>
          </p:cNvCxnSpPr>
          <p:nvPr/>
        </p:nvCxnSpPr>
        <p:spPr bwMode="auto">
          <a:xfrm flipV="1">
            <a:off x="4427984" y="1779663"/>
            <a:ext cx="288032" cy="360040"/>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40" name="矩形 39"/>
          <p:cNvSpPr/>
          <p:nvPr/>
        </p:nvSpPr>
        <p:spPr bwMode="auto">
          <a:xfrm>
            <a:off x="5436096" y="801267"/>
            <a:ext cx="648072" cy="47434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仪表盘</a:t>
            </a:r>
          </a:p>
        </p:txBody>
      </p:sp>
      <p:cxnSp>
        <p:nvCxnSpPr>
          <p:cNvPr id="41" name="直接箭头连接符 40"/>
          <p:cNvCxnSpPr>
            <a:stCxn id="9" idx="3"/>
            <a:endCxn id="40" idx="1"/>
          </p:cNvCxnSpPr>
          <p:nvPr/>
        </p:nvCxnSpPr>
        <p:spPr bwMode="auto">
          <a:xfrm>
            <a:off x="5148064" y="1038436"/>
            <a:ext cx="288032" cy="0"/>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45" name="TextBox 44"/>
          <p:cNvSpPr txBox="1"/>
          <p:nvPr/>
        </p:nvSpPr>
        <p:spPr>
          <a:xfrm>
            <a:off x="1835696" y="1377332"/>
            <a:ext cx="580608" cy="276999"/>
          </a:xfrm>
          <a:prstGeom prst="rect">
            <a:avLst/>
          </a:prstGeom>
          <a:noFill/>
        </p:spPr>
        <p:txBody>
          <a:bodyPr wrap="none" rtlCol="0">
            <a:spAutoFit/>
          </a:bodyPr>
          <a:lstStyle/>
          <a:p>
            <a:r>
              <a:rPr lang="en-US" altLang="zh-CN" sz="1200" dirty="0" smtClean="0"/>
              <a:t>15min</a:t>
            </a:r>
            <a:endParaRPr lang="zh-CN" altLang="en-US" sz="1200" dirty="0"/>
          </a:p>
        </p:txBody>
      </p:sp>
      <p:sp>
        <p:nvSpPr>
          <p:cNvPr id="46" name="TextBox 45"/>
          <p:cNvSpPr txBox="1"/>
          <p:nvPr/>
        </p:nvSpPr>
        <p:spPr>
          <a:xfrm>
            <a:off x="4272920" y="555528"/>
            <a:ext cx="465192" cy="276999"/>
          </a:xfrm>
          <a:prstGeom prst="rect">
            <a:avLst/>
          </a:prstGeom>
          <a:noFill/>
        </p:spPr>
        <p:txBody>
          <a:bodyPr wrap="none" rtlCol="0">
            <a:spAutoFit/>
          </a:bodyPr>
          <a:lstStyle/>
          <a:p>
            <a:r>
              <a:rPr lang="en-US" altLang="zh-CN" sz="1200" dirty="0" smtClean="0"/>
              <a:t>~sec</a:t>
            </a:r>
            <a:endParaRPr lang="zh-CN" altLang="en-US" sz="1200" dirty="0"/>
          </a:p>
        </p:txBody>
      </p:sp>
      <p:sp>
        <p:nvSpPr>
          <p:cNvPr id="47" name="TextBox 46"/>
          <p:cNvSpPr txBox="1"/>
          <p:nvPr/>
        </p:nvSpPr>
        <p:spPr>
          <a:xfrm>
            <a:off x="5497056" y="555528"/>
            <a:ext cx="465192" cy="276999"/>
          </a:xfrm>
          <a:prstGeom prst="rect">
            <a:avLst/>
          </a:prstGeom>
          <a:noFill/>
        </p:spPr>
        <p:txBody>
          <a:bodyPr wrap="none" rtlCol="0">
            <a:spAutoFit/>
          </a:bodyPr>
          <a:lstStyle/>
          <a:p>
            <a:r>
              <a:rPr lang="en-US" altLang="zh-CN" sz="1200" dirty="0" smtClean="0"/>
              <a:t>~sec</a:t>
            </a:r>
            <a:endParaRPr lang="zh-CN" altLang="en-US" sz="1200" dirty="0"/>
          </a:p>
        </p:txBody>
      </p:sp>
      <p:sp>
        <p:nvSpPr>
          <p:cNvPr id="48" name="TextBox 47"/>
          <p:cNvSpPr txBox="1"/>
          <p:nvPr/>
        </p:nvSpPr>
        <p:spPr>
          <a:xfrm>
            <a:off x="2987828" y="945284"/>
            <a:ext cx="588623" cy="276999"/>
          </a:xfrm>
          <a:prstGeom prst="rect">
            <a:avLst/>
          </a:prstGeom>
          <a:noFill/>
        </p:spPr>
        <p:txBody>
          <a:bodyPr wrap="none" rtlCol="0">
            <a:spAutoFit/>
          </a:bodyPr>
          <a:lstStyle/>
          <a:p>
            <a:r>
              <a:rPr lang="en-US" altLang="zh-CN" sz="1200" dirty="0" smtClean="0"/>
              <a:t>~</a:t>
            </a:r>
            <a:r>
              <a:rPr lang="en-US" altLang="zh-CN" sz="1200" dirty="0" err="1" smtClean="0"/>
              <a:t>msec</a:t>
            </a:r>
            <a:endParaRPr lang="zh-CN" altLang="en-US" sz="1200" dirty="0"/>
          </a:p>
        </p:txBody>
      </p:sp>
      <p:sp>
        <p:nvSpPr>
          <p:cNvPr id="50" name="矩形 49"/>
          <p:cNvSpPr/>
          <p:nvPr/>
        </p:nvSpPr>
        <p:spPr bwMode="auto">
          <a:xfrm>
            <a:off x="7596336" y="1563638"/>
            <a:ext cx="1080120"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详单查询</a:t>
            </a:r>
          </a:p>
        </p:txBody>
      </p:sp>
      <p:cxnSp>
        <p:nvCxnSpPr>
          <p:cNvPr id="52" name="直接箭头连接符 51"/>
          <p:cNvCxnSpPr>
            <a:stCxn id="8" idx="3"/>
            <a:endCxn id="149" idx="2"/>
          </p:cNvCxnSpPr>
          <p:nvPr/>
        </p:nvCxnSpPr>
        <p:spPr bwMode="auto">
          <a:xfrm>
            <a:off x="6156176" y="1779664"/>
            <a:ext cx="504056" cy="2096"/>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58" name="TextBox 57"/>
          <p:cNvSpPr txBox="1"/>
          <p:nvPr/>
        </p:nvSpPr>
        <p:spPr>
          <a:xfrm>
            <a:off x="5076057" y="1293497"/>
            <a:ext cx="556563" cy="276999"/>
          </a:xfrm>
          <a:prstGeom prst="rect">
            <a:avLst/>
          </a:prstGeom>
          <a:noFill/>
        </p:spPr>
        <p:txBody>
          <a:bodyPr wrap="none" rtlCol="0">
            <a:spAutoFit/>
          </a:bodyPr>
          <a:lstStyle/>
          <a:p>
            <a:r>
              <a:rPr lang="en-US" altLang="zh-CN" sz="1200" dirty="0" smtClean="0"/>
              <a:t>~hour</a:t>
            </a:r>
            <a:endParaRPr lang="zh-CN" altLang="en-US" sz="1200" dirty="0"/>
          </a:p>
        </p:txBody>
      </p:sp>
      <p:sp>
        <p:nvSpPr>
          <p:cNvPr id="59" name="TextBox 58"/>
          <p:cNvSpPr txBox="1"/>
          <p:nvPr/>
        </p:nvSpPr>
        <p:spPr>
          <a:xfrm>
            <a:off x="7812360" y="1293497"/>
            <a:ext cx="500458" cy="276999"/>
          </a:xfrm>
          <a:prstGeom prst="rect">
            <a:avLst/>
          </a:prstGeom>
          <a:noFill/>
        </p:spPr>
        <p:txBody>
          <a:bodyPr wrap="none" rtlCol="0">
            <a:spAutoFit/>
          </a:bodyPr>
          <a:lstStyle/>
          <a:p>
            <a:r>
              <a:rPr lang="en-US" altLang="zh-CN" sz="1200" dirty="0" smtClean="0"/>
              <a:t>~min</a:t>
            </a:r>
            <a:endParaRPr lang="zh-CN" altLang="en-US" sz="1200" dirty="0"/>
          </a:p>
        </p:txBody>
      </p:sp>
      <p:sp>
        <p:nvSpPr>
          <p:cNvPr id="60" name="TextBox 59"/>
          <p:cNvSpPr txBox="1"/>
          <p:nvPr/>
        </p:nvSpPr>
        <p:spPr>
          <a:xfrm>
            <a:off x="467544" y="1285579"/>
            <a:ext cx="800219" cy="276999"/>
          </a:xfrm>
          <a:prstGeom prst="rect">
            <a:avLst/>
          </a:prstGeom>
          <a:noFill/>
        </p:spPr>
        <p:txBody>
          <a:bodyPr wrap="none" rtlCol="0">
            <a:spAutoFit/>
          </a:bodyPr>
          <a:lstStyle/>
          <a:p>
            <a:r>
              <a:rPr lang="zh-CN" altLang="en-US" sz="1200" dirty="0" smtClean="0"/>
              <a:t>事件产生</a:t>
            </a:r>
            <a:endParaRPr lang="zh-CN" altLang="en-US" sz="1200" dirty="0"/>
          </a:p>
        </p:txBody>
      </p:sp>
      <p:sp>
        <p:nvSpPr>
          <p:cNvPr id="61" name="矩形 60"/>
          <p:cNvSpPr/>
          <p:nvPr/>
        </p:nvSpPr>
        <p:spPr bwMode="auto">
          <a:xfrm>
            <a:off x="1691680" y="729259"/>
            <a:ext cx="936104" cy="50405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lang="zh-CN" altLang="en-US" sz="1200" b="1" dirty="0" smtClean="0">
                <a:solidFill>
                  <a:schemeClr val="tx1"/>
                </a:solidFill>
                <a:latin typeface="华文细黑" pitchFamily="2" charset="-122"/>
                <a:ea typeface="华文细黑" pitchFamily="2" charset="-122"/>
              </a:rPr>
              <a:t>探针实时上报</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cxnSp>
        <p:nvCxnSpPr>
          <p:cNvPr id="62" name="直接箭头连接符 61"/>
          <p:cNvCxnSpPr>
            <a:stCxn id="60" idx="3"/>
            <a:endCxn id="61" idx="1"/>
          </p:cNvCxnSpPr>
          <p:nvPr/>
        </p:nvCxnSpPr>
        <p:spPr bwMode="auto">
          <a:xfrm flipV="1">
            <a:off x="1267763" y="981287"/>
            <a:ext cx="423917" cy="442792"/>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63" name="TextBox 62"/>
          <p:cNvSpPr txBox="1"/>
          <p:nvPr/>
        </p:nvSpPr>
        <p:spPr>
          <a:xfrm>
            <a:off x="1824649" y="483520"/>
            <a:ext cx="588623" cy="276999"/>
          </a:xfrm>
          <a:prstGeom prst="rect">
            <a:avLst/>
          </a:prstGeom>
          <a:noFill/>
        </p:spPr>
        <p:txBody>
          <a:bodyPr wrap="none" rtlCol="0">
            <a:spAutoFit/>
          </a:bodyPr>
          <a:lstStyle/>
          <a:p>
            <a:r>
              <a:rPr lang="en-US" altLang="zh-CN" sz="1200" dirty="0" smtClean="0"/>
              <a:t>~</a:t>
            </a:r>
            <a:r>
              <a:rPr lang="en-US" altLang="zh-CN" sz="1200" dirty="0" err="1" smtClean="0"/>
              <a:t>msec</a:t>
            </a:r>
            <a:endParaRPr lang="zh-CN" altLang="en-US" sz="1200" dirty="0"/>
          </a:p>
        </p:txBody>
      </p:sp>
      <p:cxnSp>
        <p:nvCxnSpPr>
          <p:cNvPr id="65" name="直接箭头连接符 64"/>
          <p:cNvCxnSpPr>
            <a:stCxn id="61" idx="3"/>
            <a:endCxn id="7" idx="1"/>
          </p:cNvCxnSpPr>
          <p:nvPr/>
        </p:nvCxnSpPr>
        <p:spPr bwMode="auto">
          <a:xfrm>
            <a:off x="2627784" y="981286"/>
            <a:ext cx="360040" cy="50405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95" name="直接箭头连接符 94"/>
          <p:cNvCxnSpPr/>
          <p:nvPr/>
        </p:nvCxnSpPr>
        <p:spPr bwMode="auto">
          <a:xfrm>
            <a:off x="1403648" y="4443958"/>
            <a:ext cx="7272808" cy="0"/>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96" name="TextBox 95"/>
          <p:cNvSpPr txBox="1"/>
          <p:nvPr/>
        </p:nvSpPr>
        <p:spPr>
          <a:xfrm>
            <a:off x="395536" y="3219824"/>
            <a:ext cx="902811" cy="307777"/>
          </a:xfrm>
          <a:prstGeom prst="rect">
            <a:avLst/>
          </a:prstGeom>
          <a:noFill/>
        </p:spPr>
        <p:txBody>
          <a:bodyPr wrap="none" rtlCol="0">
            <a:spAutoFit/>
          </a:bodyPr>
          <a:lstStyle/>
          <a:p>
            <a:r>
              <a:rPr lang="zh-CN" altLang="en-US" sz="1400" dirty="0" smtClean="0"/>
              <a:t>事件产生</a:t>
            </a:r>
            <a:endParaRPr lang="zh-CN" altLang="en-US" sz="1400" dirty="0"/>
          </a:p>
        </p:txBody>
      </p:sp>
      <p:cxnSp>
        <p:nvCxnSpPr>
          <p:cNvPr id="98" name="直接箭头连接符 97"/>
          <p:cNvCxnSpPr/>
          <p:nvPr/>
        </p:nvCxnSpPr>
        <p:spPr bwMode="auto">
          <a:xfrm flipH="1" flipV="1">
            <a:off x="1403648" y="3075807"/>
            <a:ext cx="8384" cy="1376536"/>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107" name="弧形 106"/>
          <p:cNvSpPr/>
          <p:nvPr/>
        </p:nvSpPr>
        <p:spPr bwMode="auto">
          <a:xfrm>
            <a:off x="-2219612" y="3454896"/>
            <a:ext cx="7272807" cy="1925166"/>
          </a:xfrm>
          <a:prstGeom prst="arc">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09" name="弧形 108"/>
          <p:cNvSpPr/>
          <p:nvPr/>
        </p:nvSpPr>
        <p:spPr bwMode="auto">
          <a:xfrm>
            <a:off x="5652120" y="4025870"/>
            <a:ext cx="432048" cy="792088"/>
          </a:xfrm>
          <a:prstGeom prst="arc">
            <a:avLst>
              <a:gd name="adj1" fmla="val 10750147"/>
              <a:gd name="adj2" fmla="val 0"/>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10" name="弧形 109"/>
          <p:cNvSpPr/>
          <p:nvPr/>
        </p:nvSpPr>
        <p:spPr bwMode="auto">
          <a:xfrm>
            <a:off x="972365" y="3456786"/>
            <a:ext cx="864096" cy="1995284"/>
          </a:xfrm>
          <a:prstGeom prst="arc">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12" name="弧形 111"/>
          <p:cNvSpPr/>
          <p:nvPr/>
        </p:nvSpPr>
        <p:spPr bwMode="auto">
          <a:xfrm>
            <a:off x="6516216" y="4025870"/>
            <a:ext cx="432048" cy="792088"/>
          </a:xfrm>
          <a:prstGeom prst="arc">
            <a:avLst>
              <a:gd name="adj1" fmla="val 10750147"/>
              <a:gd name="adj2" fmla="val 0"/>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13" name="弧形 112"/>
          <p:cNvSpPr/>
          <p:nvPr/>
        </p:nvSpPr>
        <p:spPr bwMode="auto">
          <a:xfrm>
            <a:off x="7812360" y="4032851"/>
            <a:ext cx="432048" cy="792088"/>
          </a:xfrm>
          <a:prstGeom prst="arc">
            <a:avLst>
              <a:gd name="adj1" fmla="val 10750147"/>
              <a:gd name="adj2" fmla="val 0"/>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15" name="TextBox 114"/>
          <p:cNvSpPr txBox="1"/>
          <p:nvPr/>
        </p:nvSpPr>
        <p:spPr>
          <a:xfrm>
            <a:off x="7236296" y="4002618"/>
            <a:ext cx="343364" cy="369332"/>
          </a:xfrm>
          <a:prstGeom prst="rect">
            <a:avLst/>
          </a:prstGeom>
          <a:noFill/>
        </p:spPr>
        <p:txBody>
          <a:bodyPr wrap="none" rtlCol="0">
            <a:spAutoFit/>
          </a:bodyPr>
          <a:lstStyle/>
          <a:p>
            <a:r>
              <a:rPr lang="en-US" altLang="zh-CN" dirty="0" smtClean="0"/>
              <a:t>…</a:t>
            </a:r>
            <a:endParaRPr lang="zh-CN" altLang="en-US" dirty="0"/>
          </a:p>
        </p:txBody>
      </p:sp>
      <p:sp>
        <p:nvSpPr>
          <p:cNvPr id="116" name="弧形 115"/>
          <p:cNvSpPr/>
          <p:nvPr/>
        </p:nvSpPr>
        <p:spPr bwMode="auto">
          <a:xfrm>
            <a:off x="433636" y="3458706"/>
            <a:ext cx="1944216" cy="1921356"/>
          </a:xfrm>
          <a:prstGeom prst="arc">
            <a:avLst/>
          </a:prstGeom>
          <a:noFill/>
          <a:ln w="9525" cap="flat" cmpd="sng" algn="ctr">
            <a:solidFill>
              <a:schemeClr val="tx1"/>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cxnSp>
        <p:nvCxnSpPr>
          <p:cNvPr id="118" name="直接箭头连接符 117"/>
          <p:cNvCxnSpPr/>
          <p:nvPr/>
        </p:nvCxnSpPr>
        <p:spPr bwMode="auto">
          <a:xfrm flipH="1">
            <a:off x="2483768" y="4083918"/>
            <a:ext cx="1944216" cy="0"/>
          </a:xfrm>
          <a:prstGeom prst="straightConnector1">
            <a:avLst/>
          </a:prstGeom>
          <a:solidFill>
            <a:srgbClr val="FF9933"/>
          </a:solidFill>
          <a:ln w="9525" cap="flat" cmpd="sng" algn="ctr">
            <a:solidFill>
              <a:schemeClr val="tx1"/>
            </a:solidFill>
            <a:prstDash val="solid"/>
            <a:round/>
            <a:headEnd type="none" w="med" len="med"/>
            <a:tailEnd type="arrow"/>
          </a:ln>
          <a:effectLst/>
        </p:spPr>
      </p:cxnSp>
      <p:sp>
        <p:nvSpPr>
          <p:cNvPr id="124" name="线形标注 1 123"/>
          <p:cNvSpPr/>
          <p:nvPr/>
        </p:nvSpPr>
        <p:spPr bwMode="auto">
          <a:xfrm>
            <a:off x="1835696" y="2859784"/>
            <a:ext cx="792088" cy="288032"/>
          </a:xfrm>
          <a:prstGeom prst="borderCallout1">
            <a:avLst>
              <a:gd name="adj1" fmla="val 121926"/>
              <a:gd name="adj2" fmla="val 16679"/>
              <a:gd name="adj3" fmla="val 261532"/>
              <a:gd name="adj4" fmla="val -24864"/>
            </a:avLst>
          </a:prstGeom>
          <a:solidFill>
            <a:schemeClr val="bg1">
              <a:lumMod val="95000"/>
            </a:schemeClr>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实时</a:t>
            </a: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KPI</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25" name="线形标注 1 124"/>
          <p:cNvSpPr/>
          <p:nvPr/>
        </p:nvSpPr>
        <p:spPr bwMode="auto">
          <a:xfrm>
            <a:off x="4788024" y="2859782"/>
            <a:ext cx="1224136" cy="432048"/>
          </a:xfrm>
          <a:prstGeom prst="borderCallout1">
            <a:avLst>
              <a:gd name="adj1" fmla="val 18750"/>
              <a:gd name="adj2" fmla="val -8333"/>
              <a:gd name="adj3" fmla="val 208621"/>
              <a:gd name="adj4" fmla="val -51008"/>
            </a:avLst>
          </a:prstGeom>
          <a:solidFill>
            <a:schemeClr val="bg1">
              <a:lumMod val="95000"/>
            </a:schemeClr>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en-US" altLang="zh-CN" sz="1200" b="1" dirty="0" smtClean="0">
                <a:latin typeface="华文细黑" pitchFamily="2" charset="-122"/>
                <a:ea typeface="华文细黑" pitchFamily="2" charset="-122"/>
              </a:rPr>
              <a:t>15</a:t>
            </a:r>
            <a:r>
              <a:rPr lang="zh-CN" altLang="en-US" sz="1200" b="1" dirty="0" smtClean="0">
                <a:latin typeface="华文细黑" pitchFamily="2" charset="-122"/>
                <a:ea typeface="华文细黑" pitchFamily="2" charset="-122"/>
              </a:rPr>
              <a:t>分钟</a:t>
            </a: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KPI</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报表（现状）</a:t>
            </a:r>
          </a:p>
        </p:txBody>
      </p:sp>
      <p:sp>
        <p:nvSpPr>
          <p:cNvPr id="126" name="线形标注 1 125"/>
          <p:cNvSpPr/>
          <p:nvPr/>
        </p:nvSpPr>
        <p:spPr bwMode="auto">
          <a:xfrm>
            <a:off x="3059832" y="2859782"/>
            <a:ext cx="1224136" cy="432048"/>
          </a:xfrm>
          <a:prstGeom prst="borderCallout1">
            <a:avLst>
              <a:gd name="adj1" fmla="val 18750"/>
              <a:gd name="adj2" fmla="val -8333"/>
              <a:gd name="adj3" fmla="val 222731"/>
              <a:gd name="adj4" fmla="val -70928"/>
            </a:avLst>
          </a:prstGeom>
          <a:solidFill>
            <a:schemeClr val="bg1">
              <a:lumMod val="95000"/>
            </a:schemeClr>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en-US" altLang="zh-CN" sz="1200" b="1" dirty="0" smtClean="0">
                <a:latin typeface="华文细黑" pitchFamily="2" charset="-122"/>
                <a:ea typeface="华文细黑" pitchFamily="2" charset="-122"/>
              </a:rPr>
              <a:t>15</a:t>
            </a:r>
            <a:r>
              <a:rPr lang="zh-CN" altLang="en-US" sz="1200" b="1" dirty="0" smtClean="0">
                <a:latin typeface="华文细黑" pitchFamily="2" charset="-122"/>
                <a:ea typeface="华文细黑" pitchFamily="2" charset="-122"/>
              </a:rPr>
              <a:t>分钟</a:t>
            </a: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KPI</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报表（优化后）</a:t>
            </a:r>
          </a:p>
        </p:txBody>
      </p:sp>
      <p:sp>
        <p:nvSpPr>
          <p:cNvPr id="127" name="线形标注 1 126"/>
          <p:cNvSpPr/>
          <p:nvPr/>
        </p:nvSpPr>
        <p:spPr bwMode="auto">
          <a:xfrm>
            <a:off x="6516216" y="2859782"/>
            <a:ext cx="1224136" cy="432048"/>
          </a:xfrm>
          <a:prstGeom prst="borderCallout1">
            <a:avLst>
              <a:gd name="adj1" fmla="val 18750"/>
              <a:gd name="adj2" fmla="val -8333"/>
              <a:gd name="adj3" fmla="val 270350"/>
              <a:gd name="adj4" fmla="val -49764"/>
            </a:avLst>
          </a:prstGeom>
          <a:solidFill>
            <a:schemeClr val="bg1">
              <a:lumMod val="95000"/>
            </a:schemeClr>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en-US" altLang="zh-CN" sz="1200" b="1" dirty="0" smtClean="0">
                <a:latin typeface="华文细黑" pitchFamily="2" charset="-122"/>
                <a:ea typeface="华文细黑" pitchFamily="2" charset="-122"/>
              </a:rPr>
              <a:t>1</a:t>
            </a:r>
            <a:r>
              <a:rPr lang="zh-CN" altLang="en-US" sz="1200" b="1" dirty="0" smtClean="0">
                <a:latin typeface="华文细黑" pitchFamily="2" charset="-122"/>
                <a:ea typeface="华文细黑" pitchFamily="2" charset="-122"/>
              </a:rPr>
              <a:t>小时</a:t>
            </a: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KPI</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报表（现状）</a:t>
            </a:r>
          </a:p>
        </p:txBody>
      </p:sp>
      <p:sp>
        <p:nvSpPr>
          <p:cNvPr id="128" name="线形标注 1 127"/>
          <p:cNvSpPr/>
          <p:nvPr/>
        </p:nvSpPr>
        <p:spPr bwMode="auto">
          <a:xfrm>
            <a:off x="7884368" y="2859782"/>
            <a:ext cx="1071736" cy="432048"/>
          </a:xfrm>
          <a:prstGeom prst="borderCallout1">
            <a:avLst>
              <a:gd name="adj1" fmla="val 105171"/>
              <a:gd name="adj2" fmla="val 30772"/>
              <a:gd name="adj3" fmla="val 265059"/>
              <a:gd name="adj4" fmla="val 4983"/>
            </a:avLst>
          </a:prstGeom>
          <a:solidFill>
            <a:schemeClr val="bg1">
              <a:lumMod val="95000"/>
            </a:schemeClr>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天级</a:t>
            </a: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KPI</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报表（现状）</a:t>
            </a:r>
          </a:p>
        </p:txBody>
      </p:sp>
      <p:sp>
        <p:nvSpPr>
          <p:cNvPr id="137" name="TextBox 136"/>
          <p:cNvSpPr txBox="1"/>
          <p:nvPr/>
        </p:nvSpPr>
        <p:spPr>
          <a:xfrm>
            <a:off x="1547664" y="4443960"/>
            <a:ext cx="545342" cy="276999"/>
          </a:xfrm>
          <a:prstGeom prst="rect">
            <a:avLst/>
          </a:prstGeom>
          <a:noFill/>
        </p:spPr>
        <p:txBody>
          <a:bodyPr wrap="none" rtlCol="0">
            <a:spAutoFit/>
          </a:bodyPr>
          <a:lstStyle/>
          <a:p>
            <a:r>
              <a:rPr lang="en-US" altLang="zh-CN" sz="1200" dirty="0" smtClean="0"/>
              <a:t>15sec</a:t>
            </a:r>
            <a:endParaRPr lang="zh-CN" altLang="en-US" sz="1200" dirty="0"/>
          </a:p>
        </p:txBody>
      </p:sp>
      <p:sp>
        <p:nvSpPr>
          <p:cNvPr id="138" name="TextBox 137"/>
          <p:cNvSpPr txBox="1"/>
          <p:nvPr/>
        </p:nvSpPr>
        <p:spPr>
          <a:xfrm>
            <a:off x="2123732" y="4443960"/>
            <a:ext cx="537327" cy="276999"/>
          </a:xfrm>
          <a:prstGeom prst="rect">
            <a:avLst/>
          </a:prstGeom>
          <a:noFill/>
        </p:spPr>
        <p:txBody>
          <a:bodyPr wrap="none" rtlCol="0">
            <a:spAutoFit/>
          </a:bodyPr>
          <a:lstStyle/>
          <a:p>
            <a:r>
              <a:rPr lang="en-US" altLang="zh-CN" sz="1200" dirty="0" smtClean="0"/>
              <a:t>1 min</a:t>
            </a:r>
            <a:endParaRPr lang="zh-CN" altLang="en-US" sz="1200" dirty="0"/>
          </a:p>
        </p:txBody>
      </p:sp>
      <p:sp>
        <p:nvSpPr>
          <p:cNvPr id="139" name="TextBox 138"/>
          <p:cNvSpPr txBox="1"/>
          <p:nvPr/>
        </p:nvSpPr>
        <p:spPr>
          <a:xfrm>
            <a:off x="4716016" y="4443960"/>
            <a:ext cx="670376" cy="276999"/>
          </a:xfrm>
          <a:prstGeom prst="rect">
            <a:avLst/>
          </a:prstGeom>
          <a:noFill/>
        </p:spPr>
        <p:txBody>
          <a:bodyPr wrap="none" rtlCol="0">
            <a:spAutoFit/>
          </a:bodyPr>
          <a:lstStyle/>
          <a:p>
            <a:r>
              <a:rPr lang="en-US" altLang="zh-CN" sz="1200" dirty="0" smtClean="0"/>
              <a:t>&gt;2 hour</a:t>
            </a:r>
            <a:endParaRPr lang="zh-CN" altLang="en-US" sz="1200" dirty="0"/>
          </a:p>
        </p:txBody>
      </p:sp>
      <p:sp>
        <p:nvSpPr>
          <p:cNvPr id="140" name="矩形 139"/>
          <p:cNvSpPr/>
          <p:nvPr/>
        </p:nvSpPr>
        <p:spPr bwMode="auto">
          <a:xfrm>
            <a:off x="7596336" y="2139702"/>
            <a:ext cx="1080120"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报表查询</a:t>
            </a:r>
          </a:p>
        </p:txBody>
      </p:sp>
      <p:sp>
        <p:nvSpPr>
          <p:cNvPr id="143" name="矩形 142"/>
          <p:cNvSpPr/>
          <p:nvPr/>
        </p:nvSpPr>
        <p:spPr bwMode="auto">
          <a:xfrm>
            <a:off x="4716016" y="2139702"/>
            <a:ext cx="1440160"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15</a:t>
            </a:r>
            <a:r>
              <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rPr>
              <a:t>分钟报表统计</a:t>
            </a:r>
          </a:p>
        </p:txBody>
      </p:sp>
      <p:sp>
        <p:nvSpPr>
          <p:cNvPr id="146" name="流程图: 磁盘 145"/>
          <p:cNvSpPr/>
          <p:nvPr/>
        </p:nvSpPr>
        <p:spPr bwMode="auto">
          <a:xfrm>
            <a:off x="6660232" y="2101603"/>
            <a:ext cx="432048" cy="504056"/>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sp>
        <p:nvSpPr>
          <p:cNvPr id="149" name="流程图: 磁盘 148"/>
          <p:cNvSpPr/>
          <p:nvPr/>
        </p:nvSpPr>
        <p:spPr bwMode="auto">
          <a:xfrm>
            <a:off x="6660232" y="1529731"/>
            <a:ext cx="432048" cy="504056"/>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smtClean="0">
              <a:ln>
                <a:noFill/>
              </a:ln>
              <a:solidFill>
                <a:schemeClr val="tx1"/>
              </a:solidFill>
              <a:effectLst/>
              <a:latin typeface="华文细黑" pitchFamily="2" charset="-122"/>
              <a:ea typeface="华文细黑" pitchFamily="2" charset="-122"/>
            </a:endParaRPr>
          </a:p>
        </p:txBody>
      </p:sp>
      <p:cxnSp>
        <p:nvCxnSpPr>
          <p:cNvPr id="151" name="直接箭头连接符 150"/>
          <p:cNvCxnSpPr>
            <a:stCxn id="149" idx="4"/>
            <a:endCxn id="50" idx="1"/>
          </p:cNvCxnSpPr>
          <p:nvPr/>
        </p:nvCxnSpPr>
        <p:spPr bwMode="auto">
          <a:xfrm flipV="1">
            <a:off x="7092280" y="1779664"/>
            <a:ext cx="504056" cy="209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154" name="直接箭头连接符 153"/>
          <p:cNvCxnSpPr>
            <a:stCxn id="143" idx="3"/>
            <a:endCxn id="146" idx="2"/>
          </p:cNvCxnSpPr>
          <p:nvPr/>
        </p:nvCxnSpPr>
        <p:spPr bwMode="auto">
          <a:xfrm flipV="1">
            <a:off x="6156176" y="2353630"/>
            <a:ext cx="504056" cy="209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159" name="直接箭头连接符 158"/>
          <p:cNvCxnSpPr>
            <a:stCxn id="146" idx="4"/>
            <a:endCxn id="140" idx="1"/>
          </p:cNvCxnSpPr>
          <p:nvPr/>
        </p:nvCxnSpPr>
        <p:spPr bwMode="auto">
          <a:xfrm>
            <a:off x="7092280" y="2353630"/>
            <a:ext cx="504056" cy="209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162" name="直接箭头连接符 161"/>
          <p:cNvCxnSpPr>
            <a:stCxn id="7" idx="3"/>
            <a:endCxn id="176" idx="0"/>
          </p:cNvCxnSpPr>
          <p:nvPr/>
        </p:nvCxnSpPr>
        <p:spPr bwMode="auto">
          <a:xfrm>
            <a:off x="3635896" y="1485342"/>
            <a:ext cx="396044" cy="438336"/>
          </a:xfrm>
          <a:prstGeom prst="straightConnector1">
            <a:avLst/>
          </a:prstGeom>
          <a:solidFill>
            <a:srgbClr val="FF9933"/>
          </a:solidFill>
          <a:ln w="28575" cap="flat" cmpd="sng" algn="ctr">
            <a:solidFill>
              <a:schemeClr val="tx1"/>
            </a:solidFill>
            <a:prstDash val="solid"/>
            <a:round/>
            <a:headEnd type="none" w="med" len="med"/>
            <a:tailEnd type="arrow"/>
          </a:ln>
          <a:effectLst/>
        </p:spPr>
      </p:cxnSp>
      <p:cxnSp>
        <p:nvCxnSpPr>
          <p:cNvPr id="170" name="直接箭头连接符 169"/>
          <p:cNvCxnSpPr>
            <a:stCxn id="176" idx="3"/>
            <a:endCxn id="143" idx="1"/>
          </p:cNvCxnSpPr>
          <p:nvPr/>
        </p:nvCxnSpPr>
        <p:spPr bwMode="auto">
          <a:xfrm>
            <a:off x="4427984" y="2139702"/>
            <a:ext cx="288032" cy="216024"/>
          </a:xfrm>
          <a:prstGeom prst="straightConnector1">
            <a:avLst/>
          </a:prstGeom>
          <a:solidFill>
            <a:srgbClr val="FF9933"/>
          </a:solidFill>
          <a:ln w="28575" cap="flat" cmpd="sng" algn="ctr">
            <a:solidFill>
              <a:schemeClr val="tx1"/>
            </a:solidFill>
            <a:prstDash val="solid"/>
            <a:round/>
            <a:headEnd type="none" w="med" len="med"/>
            <a:tailEnd type="arrow"/>
          </a:ln>
          <a:effectLst/>
        </p:spPr>
      </p:cxnSp>
      <p:sp>
        <p:nvSpPr>
          <p:cNvPr id="176" name="矩形 175"/>
          <p:cNvSpPr/>
          <p:nvPr/>
        </p:nvSpPr>
        <p:spPr bwMode="auto">
          <a:xfrm>
            <a:off x="3635896" y="1923678"/>
            <a:ext cx="792088" cy="432048"/>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4303" tIns="47152" rIns="94303" bIns="47152" numCol="1" rtlCol="0" anchor="ctr" anchorCtr="0" compatLnSpc="1">
            <a:prstTxWarp prst="textNoShape">
              <a:avLst/>
            </a:prstTxWarp>
          </a:bodyPr>
          <a:lstStyle/>
          <a:p>
            <a:pPr marL="0" marR="0" indent="0" algn="ctr" defTabSz="954088"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华文细黑" pitchFamily="2" charset="-122"/>
                <a:ea typeface="华文细黑" pitchFamily="2" charset="-122"/>
              </a:rPr>
              <a:t>HDFS</a:t>
            </a:r>
            <a:endParaRPr kumimoji="0" lang="zh-CN" altLang="en-US" sz="12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186" name="TextBox 185"/>
          <p:cNvSpPr txBox="1"/>
          <p:nvPr/>
        </p:nvSpPr>
        <p:spPr>
          <a:xfrm>
            <a:off x="179514" y="1923678"/>
            <a:ext cx="1891865" cy="738664"/>
          </a:xfrm>
          <a:prstGeom prst="rect">
            <a:avLst/>
          </a:prstGeom>
          <a:noFill/>
        </p:spPr>
        <p:txBody>
          <a:bodyPr wrap="none" rtlCol="0">
            <a:spAutoFit/>
          </a:bodyPr>
          <a:lstStyle/>
          <a:p>
            <a:r>
              <a:rPr lang="zh-CN" altLang="en-US" sz="1400" dirty="0" smtClean="0"/>
              <a:t>挑战：</a:t>
            </a:r>
            <a:endParaRPr lang="en-US" altLang="zh-CN" sz="1400" dirty="0" smtClean="0"/>
          </a:p>
          <a:p>
            <a:r>
              <a:rPr lang="en-US" altLang="zh-CN" sz="1400" dirty="0" smtClean="0"/>
              <a:t>1</a:t>
            </a:r>
            <a:r>
              <a:rPr lang="zh-CN" altLang="en-US" sz="1400" dirty="0" smtClean="0"/>
              <a:t>、</a:t>
            </a:r>
            <a:r>
              <a:rPr lang="en-US" altLang="zh-CN" sz="1400" dirty="0" smtClean="0"/>
              <a:t>HDFS</a:t>
            </a:r>
            <a:r>
              <a:rPr lang="zh-CN" altLang="en-US" sz="1400" dirty="0" smtClean="0"/>
              <a:t>的入库性能</a:t>
            </a:r>
            <a:endParaRPr lang="en-US" altLang="zh-CN" sz="1400" dirty="0" smtClean="0"/>
          </a:p>
          <a:p>
            <a:r>
              <a:rPr lang="en-US" altLang="zh-CN" sz="1400" dirty="0" smtClean="0"/>
              <a:t>2</a:t>
            </a:r>
            <a:r>
              <a:rPr lang="zh-CN" altLang="en-US" sz="1400" dirty="0" smtClean="0"/>
              <a:t>、高性能实时流处理</a:t>
            </a:r>
            <a:endParaRPr lang="en-US" altLang="zh-CN" sz="1400" dirty="0" smtClean="0"/>
          </a:p>
        </p:txBody>
      </p:sp>
      <p:sp>
        <p:nvSpPr>
          <p:cNvPr id="57" name="标题 1"/>
          <p:cNvSpPr>
            <a:spLocks noGrp="1"/>
          </p:cNvSpPr>
          <p:nvPr>
            <p:ph type="title"/>
          </p:nvPr>
        </p:nvSpPr>
        <p:spPr>
          <a:xfrm>
            <a:off x="467544" y="-9649"/>
            <a:ext cx="8229600" cy="493167"/>
          </a:xfrm>
        </p:spPr>
        <p:txBody>
          <a:bodyPr/>
          <a:lstStyle/>
          <a:p>
            <a:r>
              <a:rPr lang="zh-CN" altLang="en-US" sz="2400" dirty="0" smtClean="0"/>
              <a:t>场景一：业务</a:t>
            </a:r>
            <a:r>
              <a:rPr lang="en-US" altLang="zh-CN" sz="2400" dirty="0" smtClean="0"/>
              <a:t>KPI</a:t>
            </a:r>
            <a:r>
              <a:rPr lang="zh-CN" altLang="en-US" sz="2400" dirty="0" smtClean="0"/>
              <a:t>统计分析</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de-DE" altLang="zh-CN" dirty="0" smtClean="0"/>
          </a:p>
          <a:p>
            <a:r>
              <a:rPr lang="de-DE" altLang="zh-CN" dirty="0" smtClean="0"/>
              <a:t>Page </a:t>
            </a:r>
            <a:fld id="{8D35CC24-E1FB-497E-AE70-E3AFEFCD87F6}" type="slidenum">
              <a:rPr lang="de-DE" altLang="zh-CN" smtClean="0"/>
              <a:pPr/>
              <a:t>6</a:t>
            </a:fld>
            <a:endParaRPr lang="en-GB" altLang="zh-CN" dirty="0"/>
          </a:p>
        </p:txBody>
      </p:sp>
      <p:pic>
        <p:nvPicPr>
          <p:cNvPr id="5" name="图片 4"/>
          <p:cNvPicPr/>
          <p:nvPr/>
        </p:nvPicPr>
        <p:blipFill>
          <a:blip r:embed="rId3" cstate="print"/>
          <a:srcRect/>
          <a:stretch>
            <a:fillRect/>
          </a:stretch>
        </p:blipFill>
        <p:spPr bwMode="auto">
          <a:xfrm>
            <a:off x="179512" y="627534"/>
            <a:ext cx="5544616" cy="3888432"/>
          </a:xfrm>
          <a:prstGeom prst="rect">
            <a:avLst/>
          </a:prstGeom>
          <a:noFill/>
          <a:ln w="9525">
            <a:noFill/>
            <a:miter lim="800000"/>
            <a:headEnd/>
            <a:tailEnd/>
          </a:ln>
        </p:spPr>
      </p:pic>
      <p:sp>
        <p:nvSpPr>
          <p:cNvPr id="8" name="TextBox 7"/>
          <p:cNvSpPr txBox="1"/>
          <p:nvPr/>
        </p:nvSpPr>
        <p:spPr>
          <a:xfrm>
            <a:off x="5724133" y="339502"/>
            <a:ext cx="3096343" cy="3893374"/>
          </a:xfrm>
          <a:prstGeom prst="rect">
            <a:avLst/>
          </a:prstGeom>
          <a:noFill/>
        </p:spPr>
        <p:txBody>
          <a:bodyPr wrap="square" rtlCol="0">
            <a:spAutoFit/>
          </a:bodyPr>
          <a:lstStyle/>
          <a:p>
            <a:r>
              <a:rPr lang="zh-CN" altLang="zh-CN" sz="1300" b="1" dirty="0" smtClean="0"/>
              <a:t>区域人数分布热力图</a:t>
            </a:r>
            <a:r>
              <a:rPr lang="zh-CN" altLang="zh-CN" sz="1300" dirty="0" smtClean="0"/>
              <a:t>直观的显示居住区、</a:t>
            </a:r>
            <a:r>
              <a:rPr lang="en-US" altLang="zh-CN" sz="1300" dirty="0" smtClean="0"/>
              <a:t>CBD</a:t>
            </a:r>
            <a:r>
              <a:rPr lang="zh-CN" altLang="zh-CN" sz="1300" dirty="0" smtClean="0"/>
              <a:t>、旅游点、软件园等区域各时段人数变化情况。</a:t>
            </a:r>
            <a:r>
              <a:rPr lang="en-US" altLang="zh-CN" sz="1300" b="1" dirty="0" smtClean="0"/>
              <a:t>OD</a:t>
            </a:r>
            <a:r>
              <a:rPr lang="zh-CN" altLang="zh-CN" sz="1300" b="1" dirty="0" smtClean="0"/>
              <a:t>图</a:t>
            </a:r>
            <a:r>
              <a:rPr lang="zh-CN" altLang="en-US" sz="1300" b="1" dirty="0" smtClean="0"/>
              <a:t>与算法（</a:t>
            </a:r>
            <a:r>
              <a:rPr lang="zh-CN" altLang="zh-CN" sz="1300" b="1" dirty="0" smtClean="0"/>
              <a:t>区域间人口流动）</a:t>
            </a:r>
            <a:r>
              <a:rPr lang="zh-CN" altLang="en-US" sz="1300" b="1" dirty="0" smtClean="0"/>
              <a:t>与地图的结合，</a:t>
            </a:r>
            <a:r>
              <a:rPr lang="zh-CN" altLang="en-US" sz="1300" dirty="0" smtClean="0"/>
              <a:t>使用者可自由指定感兴趣的区域 ，查询指定</a:t>
            </a:r>
            <a:r>
              <a:rPr lang="zh-CN" altLang="zh-CN" sz="1300" dirty="0" smtClean="0"/>
              <a:t>功能区域间人口流动情况，如高档住宅区及</a:t>
            </a:r>
            <a:r>
              <a:rPr lang="en-US" altLang="zh-CN" sz="1300" dirty="0" smtClean="0"/>
              <a:t>CBD</a:t>
            </a:r>
            <a:r>
              <a:rPr lang="zh-CN" altLang="zh-CN" sz="1300" dirty="0" smtClean="0"/>
              <a:t>间的人口流动情况，为</a:t>
            </a:r>
            <a:r>
              <a:rPr lang="zh-CN" altLang="en-US" sz="1300" dirty="0" smtClean="0"/>
              <a:t>城市规划，</a:t>
            </a:r>
            <a:r>
              <a:rPr lang="zh-CN" altLang="zh-CN" sz="1300" dirty="0" smtClean="0"/>
              <a:t>广告屏和店面选址等应用提供宏观</a:t>
            </a:r>
            <a:r>
              <a:rPr lang="zh-CN" altLang="en-US" sz="1300" dirty="0" smtClean="0"/>
              <a:t>参考</a:t>
            </a:r>
            <a:r>
              <a:rPr lang="zh-CN" altLang="zh-CN" sz="1300" dirty="0" smtClean="0"/>
              <a:t>数据。</a:t>
            </a:r>
          </a:p>
          <a:p>
            <a:r>
              <a:rPr lang="zh-CN" altLang="zh-CN" sz="1300" b="1" dirty="0" smtClean="0"/>
              <a:t>区域流量分布热力图</a:t>
            </a:r>
            <a:r>
              <a:rPr lang="zh-CN" altLang="zh-CN" sz="1300" dirty="0" smtClean="0"/>
              <a:t>直观的显示出区域内用户对视频</a:t>
            </a:r>
            <a:r>
              <a:rPr lang="zh-CN" altLang="en-US" sz="1300" dirty="0" smtClean="0"/>
              <a:t>流量</a:t>
            </a:r>
            <a:r>
              <a:rPr lang="zh-CN" altLang="zh-CN" sz="1300" dirty="0" smtClean="0"/>
              <a:t>的</a:t>
            </a:r>
            <a:r>
              <a:rPr lang="zh-CN" altLang="en-US" sz="1300" dirty="0" smtClean="0"/>
              <a:t>使用</a:t>
            </a:r>
            <a:r>
              <a:rPr lang="zh-CN" altLang="zh-CN" sz="1300" dirty="0" smtClean="0"/>
              <a:t>，确定价值客户挖掘区域范围，同时也为后继的网规网优、路网规划、广告推广等提供宏观</a:t>
            </a:r>
            <a:r>
              <a:rPr lang="zh-CN" altLang="en-US" sz="1300" dirty="0" smtClean="0"/>
              <a:t>参考</a:t>
            </a:r>
            <a:r>
              <a:rPr lang="zh-CN" altLang="zh-CN" sz="1300" dirty="0" smtClean="0"/>
              <a:t>数据。</a:t>
            </a:r>
          </a:p>
          <a:p>
            <a:r>
              <a:rPr lang="zh-CN" altLang="en-US" sz="1300" b="1" dirty="0" smtClean="0"/>
              <a:t>用户相似度计算分析和对应的数据套餐推荐：</a:t>
            </a:r>
            <a:r>
              <a:rPr lang="zh-CN" altLang="zh-CN" sz="1300" dirty="0" smtClean="0"/>
              <a:t>结合用户</a:t>
            </a:r>
            <a:r>
              <a:rPr lang="zh-CN" altLang="en-US" sz="1300" dirty="0" smtClean="0"/>
              <a:t>上网的流量使用</a:t>
            </a:r>
            <a:r>
              <a:rPr lang="zh-CN" altLang="zh-CN" sz="1300" dirty="0" smtClean="0"/>
              <a:t>信息，挖掘出</a:t>
            </a:r>
            <a:r>
              <a:rPr lang="zh-CN" altLang="en-US" sz="1300" dirty="0" smtClean="0"/>
              <a:t>相似性用户，把用户使用套餐多的选择推荐给其他相关类似用户，期望扩大运营商的销售收入。（</a:t>
            </a:r>
            <a:r>
              <a:rPr lang="zh-CN" altLang="zh-CN" sz="1300" dirty="0" smtClean="0"/>
              <a:t>基于个性化的协同推荐算法</a:t>
            </a:r>
            <a:r>
              <a:rPr lang="zh-CN" altLang="en-US" sz="1300" dirty="0" smtClean="0"/>
              <a:t>）</a:t>
            </a:r>
            <a:endParaRPr lang="zh-CN" altLang="zh-CN" sz="1300" dirty="0"/>
          </a:p>
        </p:txBody>
      </p:sp>
      <p:sp>
        <p:nvSpPr>
          <p:cNvPr id="7" name="标题 1"/>
          <p:cNvSpPr txBox="1">
            <a:spLocks/>
          </p:cNvSpPr>
          <p:nvPr/>
        </p:nvSpPr>
        <p:spPr bwMode="auto">
          <a:xfrm>
            <a:off x="251520" y="0"/>
            <a:ext cx="8640960" cy="857250"/>
          </a:xfrm>
          <a:prstGeom prst="rect">
            <a:avLst/>
          </a:prstGeom>
          <a:noFill/>
          <a:ln w="9525" algn="ctr">
            <a:noFill/>
            <a:miter lim="800000"/>
            <a:headEnd/>
            <a:tailEnd/>
          </a:ln>
        </p:spPr>
        <p:txBody>
          <a:bodyPr vert="horz" wrap="square" lIns="68402" tIns="34199" rIns="68402" bIns="34199" numCol="1" anchor="t" anchorCtr="0" compatLnSpc="1">
            <a:prstTxWarp prst="textNoShape">
              <a:avLst/>
            </a:prstTxWarp>
          </a:bodyPr>
          <a:lstStyle/>
          <a:p>
            <a:pPr marL="255588" lvl="0" indent="-255588" eaLnBrk="0" hangingPunct="0">
              <a:spcBef>
                <a:spcPct val="20000"/>
              </a:spcBef>
              <a:buClr>
                <a:srgbClr val="990000"/>
              </a:buClr>
            </a:pPr>
            <a:r>
              <a:rPr kumimoji="0" lang="zh-CN" altLang="en-US" sz="2400" b="1" i="0" u="none" strike="noStrike" kern="0" cap="none" spc="0" normalizeH="0" baseline="0" noProof="0" dirty="0" smtClean="0">
                <a:ln>
                  <a:noFill/>
                </a:ln>
                <a:solidFill>
                  <a:srgbClr val="990000"/>
                </a:solidFill>
                <a:effectLst/>
                <a:uLnTx/>
                <a:uFillTx/>
                <a:latin typeface="微软雅黑" pitchFamily="34" charset="-122"/>
                <a:ea typeface="微软雅黑" pitchFamily="34" charset="-122"/>
              </a:rPr>
              <a:t>场景二：</a:t>
            </a:r>
            <a:r>
              <a:rPr lang="zh-CN" altLang="en-US" sz="2400" b="1" dirty="0" smtClean="0">
                <a:solidFill>
                  <a:srgbClr val="990000"/>
                </a:solidFill>
                <a:latin typeface="微软雅黑" pitchFamily="34" charset="-122"/>
                <a:ea typeface="微软雅黑" pitchFamily="34" charset="-122"/>
              </a:rPr>
              <a:t>用户流量使用</a:t>
            </a:r>
            <a:r>
              <a:rPr lang="zh-CN" altLang="zh-CN" sz="2400" b="1" dirty="0" smtClean="0">
                <a:solidFill>
                  <a:srgbClr val="990000"/>
                </a:solidFill>
                <a:latin typeface="微软雅黑" pitchFamily="34" charset="-122"/>
                <a:ea typeface="微软雅黑" pitchFamily="34" charset="-122"/>
              </a:rPr>
              <a:t>的关联分析</a:t>
            </a:r>
            <a:endParaRPr kumimoji="0" lang="zh-CN" altLang="en-US" sz="2400" b="1" i="0" u="none" strike="noStrike" kern="0" cap="none" spc="0" normalizeH="0" baseline="0" noProof="0" dirty="0">
              <a:ln>
                <a:noFill/>
              </a:ln>
              <a:solidFill>
                <a:srgbClr val="990000"/>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0538"/>
            <a:ext cx="8229838" cy="482904"/>
          </a:xfrm>
        </p:spPr>
        <p:txBody>
          <a:bodyPr/>
          <a:lstStyle/>
          <a:p>
            <a:r>
              <a:rPr lang="zh-CN" altLang="en-US" sz="2400" dirty="0" smtClean="0"/>
              <a:t>电信行业数据源及数据特征一览</a:t>
            </a:r>
            <a:endParaRPr lang="zh-CN" altLang="en-US" sz="2400" dirty="0"/>
          </a:p>
        </p:txBody>
      </p:sp>
      <p:graphicFrame>
        <p:nvGraphicFramePr>
          <p:cNvPr id="7" name="内容占位符 5"/>
          <p:cNvGraphicFramePr>
            <a:graphicFrameLocks/>
          </p:cNvGraphicFramePr>
          <p:nvPr>
            <p:extLst>
              <p:ext uri="{D42A27DB-BD31-4B8C-83A1-F6EECF244321}">
                <p14:modId xmlns:p14="http://schemas.microsoft.com/office/powerpoint/2010/main" xmlns="" val="2492209208"/>
              </p:ext>
            </p:extLst>
          </p:nvPr>
        </p:nvGraphicFramePr>
        <p:xfrm>
          <a:off x="179512" y="411510"/>
          <a:ext cx="8784976" cy="4272000"/>
        </p:xfrm>
        <a:graphic>
          <a:graphicData uri="http://schemas.openxmlformats.org/drawingml/2006/table">
            <a:tbl>
              <a:tblPr firstRow="1" bandRow="1">
                <a:tableStyleId>{5940675A-B579-460E-94D1-54222C63F5DA}</a:tableStyleId>
              </a:tblPr>
              <a:tblGrid>
                <a:gridCol w="490785"/>
                <a:gridCol w="733351"/>
                <a:gridCol w="2520280"/>
                <a:gridCol w="576064"/>
                <a:gridCol w="1656184"/>
                <a:gridCol w="2160240"/>
                <a:gridCol w="648072"/>
              </a:tblGrid>
              <a:tr h="234277">
                <a:tc>
                  <a:txBody>
                    <a:bodyPr/>
                    <a:lstStyle/>
                    <a:p>
                      <a:pPr algn="ctr"/>
                      <a:r>
                        <a:rPr lang="zh-CN" altLang="en-US" sz="1000" b="1" dirty="0" smtClean="0">
                          <a:solidFill>
                            <a:schemeClr val="bg1"/>
                          </a:solidFill>
                          <a:latin typeface="微软雅黑" pitchFamily="34" charset="-122"/>
                          <a:ea typeface="微软雅黑" pitchFamily="34" charset="-122"/>
                        </a:rPr>
                        <a:t>领域</a:t>
                      </a: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c>
                  <a:txBody>
                    <a:bodyPr/>
                    <a:lstStyle/>
                    <a:p>
                      <a:pPr algn="ctr"/>
                      <a:r>
                        <a:rPr lang="zh-CN" altLang="en-US" sz="1000" b="1" dirty="0" smtClean="0">
                          <a:solidFill>
                            <a:schemeClr val="bg1"/>
                          </a:solidFill>
                          <a:latin typeface="微软雅黑" pitchFamily="34" charset="-122"/>
                          <a:ea typeface="微软雅黑" pitchFamily="34" charset="-122"/>
                        </a:rPr>
                        <a:t>类别</a:t>
                      </a: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c>
                  <a:txBody>
                    <a:bodyPr/>
                    <a:lstStyle/>
                    <a:p>
                      <a:pPr algn="ctr"/>
                      <a:r>
                        <a:rPr lang="zh-CN" altLang="en-US" sz="1000" b="1" dirty="0" smtClean="0">
                          <a:solidFill>
                            <a:schemeClr val="bg1"/>
                          </a:solidFill>
                          <a:latin typeface="微软雅黑" pitchFamily="34" charset="-122"/>
                          <a:ea typeface="微软雅黑" pitchFamily="34" charset="-122"/>
                        </a:rPr>
                        <a:t>项目</a:t>
                      </a: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c>
                  <a:txBody>
                    <a:bodyPr/>
                    <a:lstStyle/>
                    <a:p>
                      <a:pPr marL="0" marR="0" indent="0" algn="ctr" defTabSz="684584" rtl="0" eaLnBrk="1" fontAlgn="auto" latinLnBrk="0" hangingPunct="1">
                        <a:lnSpc>
                          <a:spcPct val="100000"/>
                        </a:lnSpc>
                        <a:spcBef>
                          <a:spcPts val="0"/>
                        </a:spcBef>
                        <a:spcAft>
                          <a:spcPts val="0"/>
                        </a:spcAft>
                        <a:buClrTx/>
                        <a:buSzTx/>
                        <a:buFontTx/>
                        <a:buNone/>
                        <a:tabLst/>
                        <a:defRPr/>
                      </a:pPr>
                      <a:r>
                        <a:rPr lang="zh-CN" altLang="en-US" sz="1000" b="1" dirty="0" smtClean="0">
                          <a:solidFill>
                            <a:schemeClr val="bg1"/>
                          </a:solidFill>
                          <a:latin typeface="微软雅黑" pitchFamily="34" charset="-122"/>
                          <a:ea typeface="微软雅黑" pitchFamily="34" charset="-122"/>
                        </a:rPr>
                        <a:t>数据源</a:t>
                      </a:r>
                    </a:p>
                  </a:txBody>
                  <a:tcPr anchor="ctr">
                    <a:solidFill>
                      <a:srgbClr val="990000"/>
                    </a:solidFill>
                  </a:tcPr>
                </a:tc>
                <a:tc>
                  <a:txBody>
                    <a:bodyPr/>
                    <a:lstStyle/>
                    <a:p>
                      <a:pPr algn="ctr"/>
                      <a:r>
                        <a:rPr lang="zh-CN" altLang="en-US" sz="1000" b="1" dirty="0" smtClean="0">
                          <a:solidFill>
                            <a:schemeClr val="bg1"/>
                          </a:solidFill>
                          <a:latin typeface="微软雅黑" pitchFamily="34" charset="-122"/>
                          <a:ea typeface="微软雅黑" pitchFamily="34" charset="-122"/>
                        </a:rPr>
                        <a:t>特征</a:t>
                      </a: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c>
                  <a:txBody>
                    <a:bodyPr/>
                    <a:lstStyle/>
                    <a:p>
                      <a:pPr algn="ctr"/>
                      <a:r>
                        <a:rPr lang="zh-CN" altLang="en-US" sz="1000" b="1" dirty="0" smtClean="0">
                          <a:solidFill>
                            <a:schemeClr val="bg1"/>
                          </a:solidFill>
                          <a:latin typeface="微软雅黑" pitchFamily="34" charset="-122"/>
                          <a:ea typeface="微软雅黑" pitchFamily="34" charset="-122"/>
                        </a:rPr>
                        <a:t>属性</a:t>
                      </a: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c>
                  <a:txBody>
                    <a:bodyPr/>
                    <a:lstStyle/>
                    <a:p>
                      <a:pPr algn="ctr"/>
                      <a:endParaRPr lang="zh-CN" altLang="en-US" sz="1000" b="1" dirty="0">
                        <a:solidFill>
                          <a:schemeClr val="bg1"/>
                        </a:solidFill>
                        <a:latin typeface="微软雅黑" pitchFamily="34" charset="-122"/>
                        <a:ea typeface="微软雅黑" pitchFamily="34" charset="-122"/>
                      </a:endParaRPr>
                    </a:p>
                  </a:txBody>
                  <a:tcPr anchor="ctr">
                    <a:solidFill>
                      <a:srgbClr val="990000"/>
                    </a:solidFill>
                  </a:tcPr>
                </a:tc>
              </a:tr>
              <a:tr h="303453">
                <a:tc>
                  <a:txBody>
                    <a:bodyPr/>
                    <a:lstStyle/>
                    <a:p>
                      <a:pPr algn="ctr"/>
                      <a:r>
                        <a:rPr lang="en-US" altLang="zh-CN" sz="800" dirty="0" smtClean="0">
                          <a:solidFill>
                            <a:schemeClr val="tx1"/>
                          </a:solidFill>
                          <a:latin typeface="微软雅黑" pitchFamily="34" charset="-122"/>
                          <a:ea typeface="微软雅黑" pitchFamily="34" charset="-122"/>
                        </a:rPr>
                        <a:t>M</a:t>
                      </a:r>
                      <a:r>
                        <a:rPr lang="zh-CN" altLang="en-US" sz="800" dirty="0" smtClean="0">
                          <a:solidFill>
                            <a:schemeClr val="tx1"/>
                          </a:solidFill>
                          <a:latin typeface="微软雅黑" pitchFamily="34" charset="-122"/>
                          <a:ea typeface="微软雅黑" pitchFamily="34" charset="-122"/>
                        </a:rPr>
                        <a:t>域</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pPr algn="ctr"/>
                      <a:r>
                        <a:rPr lang="zh-CN" altLang="en-US" sz="800" dirty="0" smtClean="0">
                          <a:solidFill>
                            <a:schemeClr val="tx1"/>
                          </a:solidFill>
                          <a:latin typeface="微软雅黑" pitchFamily="34" charset="-122"/>
                          <a:ea typeface="微软雅黑" pitchFamily="34" charset="-122"/>
                        </a:rPr>
                        <a:t>企业管理</a:t>
                      </a:r>
                    </a:p>
                  </a:txBody>
                  <a:tcPr marL="72000" marR="72000" marT="36000" marB="36000" anchor="ctr">
                    <a:solidFill>
                      <a:schemeClr val="bg1"/>
                    </a:solidFill>
                  </a:tcPr>
                </a:tc>
                <a:tc>
                  <a:txBody>
                    <a:bodyPr/>
                    <a:lstStyle/>
                    <a:p>
                      <a:r>
                        <a:rPr lang="en-US" altLang="zh-CN" sz="800" dirty="0" smtClean="0">
                          <a:solidFill>
                            <a:schemeClr val="tx1"/>
                          </a:solidFill>
                          <a:latin typeface="微软雅黑" pitchFamily="34" charset="-122"/>
                          <a:ea typeface="微软雅黑" pitchFamily="34" charset="-122"/>
                        </a:rPr>
                        <a:t>ERP/</a:t>
                      </a:r>
                      <a:r>
                        <a:rPr lang="zh-CN" altLang="en-US" sz="800" dirty="0" smtClean="0">
                          <a:solidFill>
                            <a:schemeClr val="tx1"/>
                          </a:solidFill>
                          <a:latin typeface="微软雅黑" pitchFamily="34" charset="-122"/>
                          <a:ea typeface="微软雅黑" pitchFamily="34" charset="-122"/>
                        </a:rPr>
                        <a:t>供应链</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财务</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人力资源信息等</a:t>
                      </a:r>
                    </a:p>
                  </a:txBody>
                  <a:tcPr marL="72000" marR="72000" marT="36000" marB="36000" anchor="ctr">
                    <a:solidFill>
                      <a:schemeClr val="bg1"/>
                    </a:solidFill>
                  </a:tcPr>
                </a:tc>
                <a:tc rowSpan="7">
                  <a:txBody>
                    <a:bodyPr/>
                    <a:lstStyle/>
                    <a:p>
                      <a:pPr algn="ctr"/>
                      <a:r>
                        <a:rPr lang="zh-CN" altLang="en-US" sz="800" dirty="0" smtClean="0">
                          <a:solidFill>
                            <a:schemeClr val="tx1"/>
                          </a:solidFill>
                          <a:latin typeface="微软雅黑" pitchFamily="34" charset="-122"/>
                          <a:ea typeface="微软雅黑" pitchFamily="34" charset="-122"/>
                        </a:rPr>
                        <a:t>人</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交易型（点操作）、符合</a:t>
                      </a:r>
                      <a:r>
                        <a:rPr lang="en-US" altLang="zh-CN" sz="800" dirty="0" smtClean="0">
                          <a:solidFill>
                            <a:schemeClr val="tx1"/>
                          </a:solidFill>
                          <a:latin typeface="微软雅黑" pitchFamily="34" charset="-122"/>
                          <a:ea typeface="微软雅黑" pitchFamily="34" charset="-122"/>
                        </a:rPr>
                        <a:t>3NF</a:t>
                      </a:r>
                      <a:r>
                        <a:rPr lang="zh-CN" altLang="en-US" sz="800" dirty="0" smtClean="0">
                          <a:solidFill>
                            <a:schemeClr val="tx1"/>
                          </a:solidFill>
                          <a:latin typeface="微软雅黑" pitchFamily="34" charset="-122"/>
                          <a:ea typeface="微软雅黑" pitchFamily="34" charset="-122"/>
                        </a:rPr>
                        <a:t>规范构筑数据模型、结构化存储</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100TB</a:t>
                      </a:r>
                      <a:r>
                        <a:rPr lang="zh-CN" altLang="en-US" sz="800" dirty="0" smtClean="0">
                          <a:solidFill>
                            <a:schemeClr val="tx1"/>
                          </a:solidFill>
                          <a:latin typeface="微软雅黑" pitchFamily="34" charset="-122"/>
                          <a:ea typeface="微软雅黑" pitchFamily="34" charset="-122"/>
                        </a:rPr>
                        <a:t>级容量、响应速度</a:t>
                      </a:r>
                      <a:r>
                        <a:rPr lang="en-US" altLang="zh-CN" sz="800" dirty="0" smtClean="0">
                          <a:solidFill>
                            <a:schemeClr val="tx1"/>
                          </a:solidFill>
                          <a:latin typeface="微软雅黑" pitchFamily="34" charset="-122"/>
                          <a:ea typeface="微软雅黑" pitchFamily="34" charset="-122"/>
                        </a:rPr>
                        <a:t>10~100</a:t>
                      </a:r>
                      <a:r>
                        <a:rPr lang="zh-CN" altLang="en-US" sz="800" dirty="0" smtClean="0">
                          <a:solidFill>
                            <a:schemeClr val="tx1"/>
                          </a:solidFill>
                          <a:latin typeface="微软雅黑" pitchFamily="34" charset="-122"/>
                          <a:ea typeface="微软雅黑" pitchFamily="34" charset="-122"/>
                        </a:rPr>
                        <a:t>毫秒</a:t>
                      </a:r>
                    </a:p>
                  </a:txBody>
                  <a:tcPr marL="72000" marR="72000" marT="36000" marB="36000" anchor="ctr">
                    <a:solidFill>
                      <a:schemeClr val="bg1"/>
                    </a:solidFill>
                  </a:tcPr>
                </a:tc>
                <a:tc rowSpan="8">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以人为核心的数据</a:t>
                      </a:r>
                    </a:p>
                  </a:txBody>
                  <a:tcPr marL="72000" marR="72000" marT="36000" marB="36000" anchor="ctr">
                    <a:solidFill>
                      <a:schemeClr val="bg1"/>
                    </a:solidFill>
                  </a:tcPr>
                </a:tc>
              </a:tr>
              <a:tr h="186315">
                <a:tc rowSpan="6">
                  <a:txBody>
                    <a:bodyPr/>
                    <a:lstStyle/>
                    <a:p>
                      <a:pPr algn="ctr"/>
                      <a:r>
                        <a:rPr lang="en-US" altLang="zh-CN" sz="800" dirty="0" smtClean="0">
                          <a:solidFill>
                            <a:schemeClr val="tx1"/>
                          </a:solidFill>
                          <a:latin typeface="微软雅黑" pitchFamily="34" charset="-122"/>
                          <a:ea typeface="微软雅黑" pitchFamily="34" charset="-122"/>
                        </a:rPr>
                        <a:t>B</a:t>
                      </a:r>
                      <a:r>
                        <a:rPr lang="zh-CN" altLang="en-US" sz="800" dirty="0" smtClean="0">
                          <a:solidFill>
                            <a:schemeClr val="tx1"/>
                          </a:solidFill>
                          <a:latin typeface="微软雅黑" pitchFamily="34" charset="-122"/>
                          <a:ea typeface="微软雅黑" pitchFamily="34" charset="-122"/>
                        </a:rPr>
                        <a:t>域</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rowSpan="3">
                  <a:txBody>
                    <a:bodyPr/>
                    <a:lstStyle/>
                    <a:p>
                      <a:pPr algn="ctr"/>
                      <a:r>
                        <a:rPr lang="zh-CN" altLang="en-US" sz="800" dirty="0" smtClean="0">
                          <a:solidFill>
                            <a:schemeClr val="tx1"/>
                          </a:solidFill>
                          <a:latin typeface="微软雅黑" pitchFamily="34" charset="-122"/>
                          <a:ea typeface="微软雅黑" pitchFamily="34" charset="-122"/>
                        </a:rPr>
                        <a:t>用户数据</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定购业务信息</a:t>
                      </a: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rowSpan="3">
                  <a:txBody>
                    <a:bodyPr/>
                    <a:lstStyle/>
                    <a:p>
                      <a:r>
                        <a:rPr lang="zh-CN" altLang="en-US" sz="800" dirty="0" smtClean="0">
                          <a:solidFill>
                            <a:schemeClr val="tx1"/>
                          </a:solidFill>
                          <a:latin typeface="微软雅黑" pitchFamily="34" charset="-122"/>
                          <a:ea typeface="微软雅黑" pitchFamily="34" charset="-122"/>
                        </a:rPr>
                        <a:t>交易型（点操作）、符合</a:t>
                      </a:r>
                      <a:r>
                        <a:rPr lang="en-US" altLang="zh-CN" sz="800" dirty="0" smtClean="0">
                          <a:solidFill>
                            <a:schemeClr val="tx1"/>
                          </a:solidFill>
                          <a:latin typeface="微软雅黑" pitchFamily="34" charset="-122"/>
                          <a:ea typeface="微软雅黑" pitchFamily="34" charset="-122"/>
                        </a:rPr>
                        <a:t>3NF</a:t>
                      </a:r>
                      <a:r>
                        <a:rPr lang="zh-CN" altLang="en-US" sz="800" dirty="0" smtClean="0">
                          <a:solidFill>
                            <a:schemeClr val="tx1"/>
                          </a:solidFill>
                          <a:latin typeface="微软雅黑" pitchFamily="34" charset="-122"/>
                          <a:ea typeface="微软雅黑" pitchFamily="34" charset="-122"/>
                        </a:rPr>
                        <a:t>规范构筑数据模型、结构化存储</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rowSpan="3">
                  <a:txBody>
                    <a:bodyPr/>
                    <a:lstStyle/>
                    <a:p>
                      <a:r>
                        <a:rPr lang="en-US" altLang="zh-CN" sz="800" dirty="0" smtClean="0">
                          <a:solidFill>
                            <a:schemeClr val="tx1"/>
                          </a:solidFill>
                          <a:latin typeface="微软雅黑" pitchFamily="34" charset="-122"/>
                          <a:ea typeface="微软雅黑" pitchFamily="34" charset="-122"/>
                        </a:rPr>
                        <a:t>TB-PB</a:t>
                      </a:r>
                      <a:r>
                        <a:rPr lang="zh-CN" altLang="en-US" sz="800" dirty="0" smtClean="0">
                          <a:solidFill>
                            <a:schemeClr val="tx1"/>
                          </a:solidFill>
                          <a:latin typeface="微软雅黑" pitchFamily="34" charset="-122"/>
                          <a:ea typeface="微软雅黑" pitchFamily="34" charset="-122"/>
                        </a:rPr>
                        <a:t>级容量、响应速度要求 </a:t>
                      </a:r>
                      <a:r>
                        <a:rPr lang="en-US" altLang="zh-CN" sz="800" dirty="0" smtClean="0">
                          <a:solidFill>
                            <a:schemeClr val="tx1"/>
                          </a:solidFill>
                          <a:latin typeface="微软雅黑" pitchFamily="34" charset="-122"/>
                          <a:ea typeface="微软雅黑" pitchFamily="34" charset="-122"/>
                        </a:rPr>
                        <a:t>10~100 </a:t>
                      </a:r>
                      <a:r>
                        <a:rPr lang="zh-CN" altLang="en-US" sz="800" dirty="0" smtClean="0">
                          <a:solidFill>
                            <a:schemeClr val="tx1"/>
                          </a:solidFill>
                          <a:latin typeface="微软雅黑" pitchFamily="34" charset="-122"/>
                          <a:ea typeface="微软雅黑" pitchFamily="34" charset="-122"/>
                        </a:rPr>
                        <a:t>毫秒</a:t>
                      </a: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1000" dirty="0">
                        <a:solidFill>
                          <a:schemeClr val="tx1"/>
                        </a:solidFill>
                        <a:latin typeface="微软雅黑" pitchFamily="34" charset="-122"/>
                        <a:ea typeface="微软雅黑" pitchFamily="34" charset="-122"/>
                      </a:endParaRPr>
                    </a:p>
                  </a:txBody>
                  <a:tcPr/>
                </a:tc>
                <a:tc>
                  <a:txBody>
                    <a:bodyPr/>
                    <a:lstStyle/>
                    <a:p>
                      <a:r>
                        <a:rPr lang="zh-CN" altLang="en-US" sz="800" dirty="0" smtClean="0">
                          <a:solidFill>
                            <a:schemeClr val="tx1"/>
                          </a:solidFill>
                          <a:latin typeface="微软雅黑" pitchFamily="34" charset="-122"/>
                          <a:ea typeface="微软雅黑" pitchFamily="34" charset="-122"/>
                        </a:rPr>
                        <a:t>用户终端信息（型号、机型、模式、操作系统等）</a:t>
                      </a:r>
                    </a:p>
                  </a:txBody>
                  <a:tcPr marL="72000" marR="72000" marT="36000" marB="36000" anchor="ctr">
                    <a:solidFill>
                      <a:schemeClr val="bg1"/>
                    </a:solidFill>
                  </a:tcPr>
                </a:tc>
                <a:tc vMerge="1">
                  <a:txBody>
                    <a:bodyPr/>
                    <a:lstStyle/>
                    <a:p>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vMerge="1">
                  <a:txBody>
                    <a:bodyPr/>
                    <a:lstStyle/>
                    <a:p>
                      <a:endParaRPr lang="zh-CN" altLang="en-US" sz="1000" dirty="0">
                        <a:solidFill>
                          <a:schemeClr val="tx1"/>
                        </a:solidFill>
                        <a:latin typeface="微软雅黑" pitchFamily="34" charset="-122"/>
                        <a:ea typeface="微软雅黑" pitchFamily="34" charset="-122"/>
                      </a:endParaRPr>
                    </a:p>
                  </a:txBody>
                  <a:tcPr/>
                </a:tc>
                <a:tc vMerge="1">
                  <a:txBody>
                    <a:bodyPr/>
                    <a:lstStyle/>
                    <a:p>
                      <a:endParaRPr lang="en-US" altLang="zh-CN" sz="1000" dirty="0" smtClean="0">
                        <a:solidFill>
                          <a:schemeClr val="tx1"/>
                        </a:solidFill>
                        <a:latin typeface="微软雅黑" pitchFamily="34" charset="-122"/>
                        <a:ea typeface="微软雅黑" pitchFamily="34" charset="-122"/>
                      </a:endParaRPr>
                    </a:p>
                  </a:txBody>
                  <a:tcPr/>
                </a:tc>
                <a:tc vMerge="1">
                  <a:txBody>
                    <a:bodyPr/>
                    <a:lstStyle/>
                    <a:p>
                      <a:endParaRPr lang="zh-CN" altLang="en-US"/>
                    </a:p>
                  </a:txBody>
                  <a:tcPr/>
                </a:tc>
              </a:tr>
              <a:tr h="186315">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1000" dirty="0">
                        <a:solidFill>
                          <a:schemeClr val="tx1"/>
                        </a:solidFill>
                        <a:latin typeface="微软雅黑" pitchFamily="34" charset="-122"/>
                        <a:ea typeface="微软雅黑" pitchFamily="34" charset="-122"/>
                      </a:endParaRPr>
                    </a:p>
                  </a:txBody>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用户信息（用户消费习惯、开户信息、</a:t>
                      </a:r>
                      <a:r>
                        <a:rPr lang="en-US" altLang="zh-CN" sz="800" dirty="0" smtClean="0">
                          <a:solidFill>
                            <a:schemeClr val="tx1"/>
                          </a:solidFill>
                          <a:latin typeface="微软雅黑" pitchFamily="34" charset="-122"/>
                          <a:ea typeface="微软雅黑" pitchFamily="34" charset="-122"/>
                        </a:rPr>
                        <a:t> ARPU Group</a:t>
                      </a:r>
                      <a:r>
                        <a:rPr lang="zh-CN" altLang="en-US" sz="800" dirty="0" smtClean="0">
                          <a:solidFill>
                            <a:schemeClr val="tx1"/>
                          </a:solidFill>
                          <a:latin typeface="微软雅黑" pitchFamily="34" charset="-122"/>
                          <a:ea typeface="微软雅黑" pitchFamily="34" charset="-122"/>
                        </a:rPr>
                        <a:t>）</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latin typeface="微软雅黑" pitchFamily="34" charset="-122"/>
                        <a:ea typeface="微软雅黑" pitchFamily="34" charset="-122"/>
                      </a:endParaRPr>
                    </a:p>
                  </a:txBody>
                  <a:tcPr marL="72000" marR="72000" marT="36000" marB="36000" anchor="ctr"/>
                </a:tc>
                <a:tc vMerge="1">
                  <a:txBody>
                    <a:bodyPr/>
                    <a:lstStyle/>
                    <a:p>
                      <a:endParaRPr lang="zh-CN" altLang="en-US" sz="1000" dirty="0">
                        <a:solidFill>
                          <a:schemeClr val="tx1"/>
                        </a:solidFill>
                        <a:latin typeface="微软雅黑" pitchFamily="34" charset="-122"/>
                        <a:ea typeface="微软雅黑" pitchFamily="34" charset="-122"/>
                      </a:endParaRPr>
                    </a:p>
                  </a:txBody>
                  <a:tcPr/>
                </a:tc>
                <a:tc vMerge="1">
                  <a:txBody>
                    <a:bodyPr/>
                    <a:lstStyle/>
                    <a:p>
                      <a:endParaRPr lang="zh-CN" altLang="en-US" sz="1000" dirty="0">
                        <a:solidFill>
                          <a:schemeClr val="tx1"/>
                        </a:solidFill>
                        <a:latin typeface="微软雅黑" pitchFamily="34" charset="-122"/>
                        <a:ea typeface="微软雅黑" pitchFamily="34" charset="-122"/>
                      </a:endParaRPr>
                    </a:p>
                  </a:txBody>
                  <a:tcPr/>
                </a:tc>
                <a:tc vMerge="1">
                  <a:txBody>
                    <a:bodyPr/>
                    <a:lstStyle/>
                    <a:p>
                      <a:endParaRPr lang="zh-CN" altLang="en-US"/>
                    </a:p>
                  </a:txBody>
                  <a:tcPr/>
                </a:tc>
              </a:tr>
              <a:tr h="186315">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rowSpan="3">
                  <a:txBody>
                    <a:bodyPr/>
                    <a:lstStyle/>
                    <a:p>
                      <a:pPr marL="0" marR="0" indent="0" algn="ctr"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业务数据</a:t>
                      </a: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业务基本信息</a:t>
                      </a:r>
                    </a:p>
                  </a:txBody>
                  <a:tcPr marL="72000" marR="72000" marT="36000" marB="36000" anchor="ctr">
                    <a:solidFill>
                      <a:schemeClr val="bg1"/>
                    </a:solidFill>
                  </a:tcPr>
                </a:tc>
                <a:tc vMerge="1">
                  <a:txBody>
                    <a:bodyPr/>
                    <a:lstStyle/>
                    <a:p>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rowSpan="3">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交易型（点</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批操作）、部分符合</a:t>
                      </a:r>
                      <a:r>
                        <a:rPr lang="en-US" altLang="zh-CN" sz="800" dirty="0" smtClean="0">
                          <a:solidFill>
                            <a:schemeClr val="tx1"/>
                          </a:solidFill>
                          <a:latin typeface="微软雅黑" pitchFamily="34" charset="-122"/>
                          <a:ea typeface="微软雅黑" pitchFamily="34" charset="-122"/>
                        </a:rPr>
                        <a:t>3NF</a:t>
                      </a:r>
                      <a:r>
                        <a:rPr lang="zh-CN" altLang="en-US" sz="800" dirty="0" smtClean="0">
                          <a:solidFill>
                            <a:schemeClr val="tx1"/>
                          </a:solidFill>
                          <a:latin typeface="微软雅黑" pitchFamily="34" charset="-122"/>
                          <a:ea typeface="微软雅黑" pitchFamily="34" charset="-122"/>
                        </a:rPr>
                        <a:t>规范构筑数据模型、结构化</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非结构化存储（如阅读基地等）</a:t>
                      </a:r>
                    </a:p>
                  </a:txBody>
                  <a:tcPr marL="72000" marR="72000" marT="36000" marB="36000" anchor="ctr">
                    <a:solidFill>
                      <a:schemeClr val="bg1"/>
                    </a:solidFill>
                  </a:tcPr>
                </a:tc>
                <a:tc rowSpan="3">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PB</a:t>
                      </a:r>
                      <a:r>
                        <a:rPr lang="zh-CN" altLang="en-US" sz="800" dirty="0" smtClean="0">
                          <a:solidFill>
                            <a:schemeClr val="tx1"/>
                          </a:solidFill>
                          <a:latin typeface="微软雅黑" pitchFamily="34" charset="-122"/>
                          <a:ea typeface="微软雅黑" pitchFamily="34" charset="-122"/>
                        </a:rPr>
                        <a:t>级容量、响应速度要求 </a:t>
                      </a:r>
                      <a:r>
                        <a:rPr lang="en-US" altLang="zh-CN" sz="800" dirty="0" smtClean="0">
                          <a:solidFill>
                            <a:schemeClr val="tx1"/>
                          </a:solidFill>
                          <a:latin typeface="微软雅黑" pitchFamily="34" charset="-122"/>
                          <a:ea typeface="微软雅黑" pitchFamily="34" charset="-122"/>
                        </a:rPr>
                        <a:t>1~10 </a:t>
                      </a:r>
                      <a:r>
                        <a:rPr lang="zh-CN" altLang="en-US" sz="800" dirty="0" smtClean="0">
                          <a:solidFill>
                            <a:schemeClr val="tx1"/>
                          </a:solidFill>
                          <a:latin typeface="微软雅黑" pitchFamily="34" charset="-122"/>
                          <a:ea typeface="微软雅黑" pitchFamily="34" charset="-122"/>
                        </a:rPr>
                        <a:t>毫秒</a:t>
                      </a: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a:txBody>
                    <a:bodyPr/>
                    <a:lstStyle/>
                    <a:p>
                      <a:r>
                        <a:rPr lang="zh-CN" altLang="en-US" sz="800" dirty="0" smtClean="0">
                          <a:solidFill>
                            <a:schemeClr val="tx1"/>
                          </a:solidFill>
                          <a:latin typeface="微软雅黑" pitchFamily="34" charset="-122"/>
                          <a:ea typeface="微软雅黑" pitchFamily="34" charset="-122"/>
                        </a:rPr>
                        <a:t>业务定购关系</a:t>
                      </a:r>
                    </a:p>
                  </a:txBody>
                  <a:tcPr marL="72000" marR="72000" marT="36000" marB="36000" anchor="ctr">
                    <a:solidFill>
                      <a:schemeClr val="bg1"/>
                    </a:solidFill>
                  </a:tcPr>
                </a:tc>
                <a:tc vMerge="1">
                  <a:txBody>
                    <a:bodyPr/>
                    <a:lstStyle/>
                    <a:p>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a:p>
                  </a:txBody>
                  <a:tcPr/>
                </a:tc>
              </a:tr>
              <a:tr h="186315">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1000" dirty="0">
                        <a:solidFill>
                          <a:schemeClr val="tx1"/>
                        </a:solidFill>
                        <a:latin typeface="微软雅黑" pitchFamily="34" charset="-122"/>
                        <a:ea typeface="微软雅黑" pitchFamily="34" charset="-122"/>
                      </a:endParaRPr>
                    </a:p>
                  </a:txBody>
                  <a:tcPr anchor="ctr"/>
                </a:tc>
                <a:tc>
                  <a:txBody>
                    <a:bodyPr/>
                    <a:lstStyle/>
                    <a:p>
                      <a:r>
                        <a:rPr lang="zh-CN" altLang="en-US" sz="800" dirty="0" smtClean="0">
                          <a:solidFill>
                            <a:schemeClr val="tx1"/>
                          </a:solidFill>
                          <a:latin typeface="微软雅黑" pitchFamily="34" charset="-122"/>
                          <a:ea typeface="微软雅黑" pitchFamily="34" charset="-122"/>
                        </a:rPr>
                        <a:t>业务使用记录（计费、排行、定价等）</a:t>
                      </a:r>
                    </a:p>
                  </a:txBody>
                  <a:tcPr marL="72000" marR="72000" marT="36000" marB="36000" anchor="ctr">
                    <a:solidFill>
                      <a:schemeClr val="bg1"/>
                    </a:solidFill>
                  </a:tcPr>
                </a:tc>
                <a:tc vMerge="1">
                  <a:txBody>
                    <a:bodyPr/>
                    <a:lstStyle/>
                    <a:p>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a:p>
                  </a:txBody>
                  <a:tcPr/>
                </a:tc>
              </a:tr>
              <a:tr h="303453">
                <a:tc rowSpan="8">
                  <a:txBody>
                    <a:bodyPr/>
                    <a:lstStyle/>
                    <a:p>
                      <a:pPr algn="ctr"/>
                      <a:r>
                        <a:rPr lang="en-US" altLang="zh-CN" sz="800" dirty="0" smtClean="0">
                          <a:solidFill>
                            <a:schemeClr val="tx1"/>
                          </a:solidFill>
                          <a:latin typeface="微软雅黑" pitchFamily="34" charset="-122"/>
                          <a:ea typeface="微软雅黑" pitchFamily="34" charset="-122"/>
                        </a:rPr>
                        <a:t>O</a:t>
                      </a:r>
                      <a:r>
                        <a:rPr lang="zh-CN" altLang="en-US" sz="800" dirty="0" smtClean="0">
                          <a:solidFill>
                            <a:schemeClr val="tx1"/>
                          </a:solidFill>
                          <a:latin typeface="微软雅黑" pitchFamily="34" charset="-122"/>
                          <a:ea typeface="微软雅黑" pitchFamily="34" charset="-122"/>
                        </a:rPr>
                        <a:t>域</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rowSpan="5">
                  <a:txBody>
                    <a:bodyPr/>
                    <a:lstStyle/>
                    <a:p>
                      <a:pPr algn="ctr"/>
                      <a:r>
                        <a:rPr lang="zh-CN" altLang="en-US" sz="800" dirty="0" smtClean="0">
                          <a:solidFill>
                            <a:schemeClr val="tx1"/>
                          </a:solidFill>
                          <a:latin typeface="微软雅黑" pitchFamily="34" charset="-122"/>
                          <a:ea typeface="微软雅黑" pitchFamily="34" charset="-122"/>
                        </a:rPr>
                        <a:t>网络数据</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话单</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清单</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信令数据</a:t>
                      </a:r>
                    </a:p>
                  </a:txBody>
                  <a:tcPr marL="72000" marR="72000" marT="36000" marB="36000" anchor="ctr">
                    <a:solidFill>
                      <a:schemeClr val="bg1"/>
                    </a:solidFill>
                  </a:tcPr>
                </a:tc>
                <a:tc>
                  <a:txBody>
                    <a:bodyPr/>
                    <a:lstStyle/>
                    <a:p>
                      <a:pPr marL="0" marR="0" indent="0" algn="ctr"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机器</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结构化数据、以文本或表格形式存储，具备嵌套特征</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100TB</a:t>
                      </a:r>
                      <a:r>
                        <a:rPr lang="zh-CN" altLang="en-US" sz="800" dirty="0" smtClean="0">
                          <a:solidFill>
                            <a:schemeClr val="tx1"/>
                          </a:solidFill>
                          <a:latin typeface="微软雅黑" pitchFamily="34" charset="-122"/>
                          <a:ea typeface="微软雅黑" pitchFamily="34" charset="-122"/>
                        </a:rPr>
                        <a:t>－</a:t>
                      </a:r>
                      <a:r>
                        <a:rPr lang="en-US" altLang="zh-CN" sz="800" dirty="0" smtClean="0">
                          <a:solidFill>
                            <a:schemeClr val="tx1"/>
                          </a:solidFill>
                          <a:latin typeface="微软雅黑" pitchFamily="34" charset="-122"/>
                          <a:ea typeface="微软雅黑" pitchFamily="34" charset="-122"/>
                        </a:rPr>
                        <a:t>PB</a:t>
                      </a:r>
                      <a:r>
                        <a:rPr lang="zh-CN" altLang="en-US" sz="800" dirty="0" smtClean="0">
                          <a:solidFill>
                            <a:schemeClr val="tx1"/>
                          </a:solidFill>
                          <a:latin typeface="微软雅黑" pitchFamily="34" charset="-122"/>
                          <a:ea typeface="微软雅黑" pitchFamily="34" charset="-122"/>
                        </a:rPr>
                        <a:t>级容量、响应速度</a:t>
                      </a:r>
                      <a:r>
                        <a:rPr lang="en-US" altLang="zh-CN" sz="800" dirty="0" smtClean="0">
                          <a:solidFill>
                            <a:schemeClr val="tx1"/>
                          </a:solidFill>
                          <a:latin typeface="微软雅黑" pitchFamily="34" charset="-122"/>
                          <a:ea typeface="微软雅黑" pitchFamily="34" charset="-122"/>
                        </a:rPr>
                        <a:t>100</a:t>
                      </a:r>
                      <a:r>
                        <a:rPr lang="zh-CN" altLang="en-US" sz="800" dirty="0" smtClean="0">
                          <a:solidFill>
                            <a:schemeClr val="tx1"/>
                          </a:solidFill>
                          <a:latin typeface="微软雅黑" pitchFamily="34" charset="-122"/>
                          <a:ea typeface="微软雅黑" pitchFamily="34" charset="-122"/>
                        </a:rPr>
                        <a:t>毫秒</a:t>
                      </a:r>
                    </a:p>
                  </a:txBody>
                  <a:tcPr marL="72000" marR="72000" marT="36000" marB="36000" anchor="ctr">
                    <a:solidFill>
                      <a:schemeClr val="bg1"/>
                    </a:solidFill>
                  </a:tcPr>
                </a:tc>
                <a:tc vMerge="1">
                  <a:txBody>
                    <a:bodyPr/>
                    <a:lstStyle/>
                    <a:p>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303453">
                <a:tc vMerge="1">
                  <a:txBody>
                    <a:bodyPr/>
                    <a:lstStyle/>
                    <a:p>
                      <a:pPr algn="ct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工单数据</a:t>
                      </a:r>
                    </a:p>
                  </a:txBody>
                  <a:tcPr marL="72000" marR="72000" marT="36000" marB="36000" anchor="ctr">
                    <a:solidFill>
                      <a:schemeClr val="bg1"/>
                    </a:solidFill>
                  </a:tcPr>
                </a:tc>
                <a:tc>
                  <a:txBody>
                    <a:bodyPr/>
                    <a:lstStyle/>
                    <a:p>
                      <a:pPr marL="0" marR="0" indent="0" algn="ctr"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人</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交易型（点</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批操作）、符合</a:t>
                      </a:r>
                      <a:r>
                        <a:rPr lang="en-US" altLang="zh-CN" sz="800" dirty="0" smtClean="0">
                          <a:solidFill>
                            <a:schemeClr val="tx1"/>
                          </a:solidFill>
                          <a:latin typeface="微软雅黑" pitchFamily="34" charset="-122"/>
                          <a:ea typeface="微软雅黑" pitchFamily="34" charset="-122"/>
                        </a:rPr>
                        <a:t>3NF</a:t>
                      </a:r>
                      <a:r>
                        <a:rPr lang="zh-CN" altLang="en-US" sz="800" dirty="0" smtClean="0">
                          <a:solidFill>
                            <a:schemeClr val="tx1"/>
                          </a:solidFill>
                          <a:latin typeface="微软雅黑" pitchFamily="34" charset="-122"/>
                          <a:ea typeface="微软雅黑" pitchFamily="34" charset="-122"/>
                        </a:rPr>
                        <a:t>规范构筑数据模型、结构化</a:t>
                      </a:r>
                    </a:p>
                  </a:txBody>
                  <a:tcPr marL="72000" marR="72000" marT="36000" marB="36000" anchor="ctr">
                    <a:solidFill>
                      <a:schemeClr val="bg1"/>
                    </a:solidFill>
                  </a:tcPr>
                </a:tc>
                <a:tc>
                  <a:txBody>
                    <a:bodyPr/>
                    <a:lstStyle/>
                    <a:p>
                      <a:r>
                        <a:rPr lang="en-US" altLang="zh-CN" sz="800" dirty="0" smtClean="0">
                          <a:solidFill>
                            <a:schemeClr val="tx1"/>
                          </a:solidFill>
                          <a:latin typeface="微软雅黑" pitchFamily="34" charset="-122"/>
                          <a:ea typeface="微软雅黑" pitchFamily="34" charset="-122"/>
                        </a:rPr>
                        <a:t>GB</a:t>
                      </a:r>
                      <a:r>
                        <a:rPr lang="zh-CN" altLang="en-US" sz="800" dirty="0" smtClean="0">
                          <a:solidFill>
                            <a:schemeClr val="tx1"/>
                          </a:solidFill>
                          <a:latin typeface="微软雅黑" pitchFamily="34" charset="-122"/>
                          <a:ea typeface="微软雅黑" pitchFamily="34" charset="-122"/>
                        </a:rPr>
                        <a:t>级容量、响应速度秒级</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rowSpan="6">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以网络控制信息为核心的数据</a:t>
                      </a:r>
                    </a:p>
                  </a:txBody>
                  <a:tcPr marL="72000" marR="72000" marT="36000" marB="36000" anchor="ctr">
                    <a:solidFill>
                      <a:schemeClr val="bg1"/>
                    </a:solidFill>
                  </a:tcPr>
                </a:tc>
              </a:tr>
              <a:tr h="186315">
                <a:tc vMerge="1">
                  <a:txBody>
                    <a:bodyPr/>
                    <a:lstStyle/>
                    <a:p>
                      <a:pPr algn="ctr"/>
                      <a:endParaRPr lang="zh-CN" altLang="en-US" sz="8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anchor="ctr"/>
                </a:tc>
                <a:tc>
                  <a:txBody>
                    <a:bodyPr/>
                    <a:lstStyle/>
                    <a:p>
                      <a:r>
                        <a:rPr lang="zh-CN" altLang="en-US" sz="800" dirty="0" smtClean="0">
                          <a:solidFill>
                            <a:schemeClr val="tx1"/>
                          </a:solidFill>
                          <a:latin typeface="微软雅黑" pitchFamily="34" charset="-122"/>
                          <a:ea typeface="微软雅黑" pitchFamily="34" charset="-122"/>
                        </a:rPr>
                        <a:t>统计数据</a:t>
                      </a:r>
                    </a:p>
                  </a:txBody>
                  <a:tcPr marL="72000" marR="72000" marT="36000" marB="36000" anchor="ctr">
                    <a:solidFill>
                      <a:schemeClr val="bg1"/>
                    </a:solidFill>
                  </a:tcPr>
                </a:tc>
                <a:tc rowSpan="5">
                  <a:txBody>
                    <a:bodyPr/>
                    <a:lstStyle/>
                    <a:p>
                      <a:pPr algn="ctr"/>
                      <a:r>
                        <a:rPr lang="zh-CN" altLang="en-US" sz="800" dirty="0" smtClean="0">
                          <a:solidFill>
                            <a:schemeClr val="tx1"/>
                          </a:solidFill>
                          <a:latin typeface="微软雅黑" pitchFamily="34" charset="-122"/>
                          <a:ea typeface="微软雅黑" pitchFamily="34" charset="-122"/>
                        </a:rPr>
                        <a:t>机器</a:t>
                      </a:r>
                    </a:p>
                  </a:txBody>
                  <a:tcPr marL="72000" marR="72000" marT="36000" marB="36000" anchor="ctr">
                    <a:solidFill>
                      <a:schemeClr val="bg1"/>
                    </a:solidFill>
                  </a:tcPr>
                </a:tc>
                <a:tc rowSpan="2">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结构化数据、以表格形式存储</a:t>
                      </a:r>
                    </a:p>
                  </a:txBody>
                  <a:tcPr marL="72000" marR="72000" marT="36000" marB="36000" anchor="ctr">
                    <a:solidFill>
                      <a:schemeClr val="bg1"/>
                    </a:solidFill>
                  </a:tcPr>
                </a:tc>
                <a:tc rowSpan="2">
                  <a:txBody>
                    <a:bodyPr/>
                    <a:lstStyle/>
                    <a:p>
                      <a:r>
                        <a:rPr lang="en-US" altLang="zh-CN" sz="800" dirty="0" smtClean="0">
                          <a:solidFill>
                            <a:schemeClr val="tx1"/>
                          </a:solidFill>
                          <a:latin typeface="微软雅黑" pitchFamily="34" charset="-122"/>
                          <a:ea typeface="微软雅黑" pitchFamily="34" charset="-122"/>
                        </a:rPr>
                        <a:t>100TB</a:t>
                      </a:r>
                      <a:r>
                        <a:rPr lang="zh-CN" altLang="en-US" sz="800" dirty="0" smtClean="0">
                          <a:solidFill>
                            <a:schemeClr val="tx1"/>
                          </a:solidFill>
                          <a:latin typeface="微软雅黑" pitchFamily="34" charset="-122"/>
                          <a:ea typeface="微软雅黑" pitchFamily="34" charset="-122"/>
                        </a:rPr>
                        <a:t>－</a:t>
                      </a:r>
                      <a:r>
                        <a:rPr lang="en-US" altLang="zh-CN" sz="800" dirty="0" smtClean="0">
                          <a:solidFill>
                            <a:schemeClr val="tx1"/>
                          </a:solidFill>
                          <a:latin typeface="微软雅黑" pitchFamily="34" charset="-122"/>
                          <a:ea typeface="微软雅黑" pitchFamily="34" charset="-122"/>
                        </a:rPr>
                        <a:t>PB</a:t>
                      </a:r>
                      <a:r>
                        <a:rPr lang="zh-CN" altLang="en-US" sz="800" dirty="0" smtClean="0">
                          <a:solidFill>
                            <a:schemeClr val="tx1"/>
                          </a:solidFill>
                          <a:latin typeface="微软雅黑" pitchFamily="34" charset="-122"/>
                          <a:ea typeface="微软雅黑" pitchFamily="34" charset="-122"/>
                        </a:rPr>
                        <a:t>级容量、响应速度</a:t>
                      </a:r>
                      <a:r>
                        <a:rPr lang="en-US" altLang="zh-CN" sz="800" dirty="0" smtClean="0">
                          <a:solidFill>
                            <a:schemeClr val="tx1"/>
                          </a:solidFill>
                          <a:latin typeface="微软雅黑" pitchFamily="34" charset="-122"/>
                          <a:ea typeface="微软雅黑" pitchFamily="34" charset="-122"/>
                        </a:rPr>
                        <a:t>100</a:t>
                      </a:r>
                      <a:r>
                        <a:rPr lang="zh-CN" altLang="en-US" sz="800" dirty="0" smtClean="0">
                          <a:solidFill>
                            <a:schemeClr val="tx1"/>
                          </a:solidFill>
                          <a:latin typeface="微软雅黑" pitchFamily="34" charset="-122"/>
                          <a:ea typeface="微软雅黑" pitchFamily="34" charset="-122"/>
                        </a:rPr>
                        <a:t>毫秒</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8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anchor="ctr"/>
                </a:tc>
                <a:tc>
                  <a:txBody>
                    <a:bodyPr/>
                    <a:lstStyle/>
                    <a:p>
                      <a:r>
                        <a:rPr lang="zh-CN" altLang="en-US" sz="800" dirty="0" smtClean="0">
                          <a:solidFill>
                            <a:schemeClr val="tx1"/>
                          </a:solidFill>
                          <a:latin typeface="微软雅黑" pitchFamily="34" charset="-122"/>
                          <a:ea typeface="微软雅黑" pitchFamily="34" charset="-122"/>
                        </a:rPr>
                        <a:t>性能数据</a:t>
                      </a: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sz="1000" dirty="0">
                        <a:solidFill>
                          <a:schemeClr val="tx1"/>
                        </a:solidFill>
                        <a:latin typeface="微软雅黑" pitchFamily="34" charset="-122"/>
                        <a:ea typeface="微软雅黑" pitchFamily="34" charset="-122"/>
                      </a:endParaRPr>
                    </a:p>
                  </a:txBody>
                  <a:tcPr anchor="ctr"/>
                </a:tc>
                <a:tc vMerge="1">
                  <a:txBody>
                    <a:bodyPr/>
                    <a:lstStyle/>
                    <a:p>
                      <a:endParaRPr lang="zh-CN" altLang="en-US"/>
                    </a:p>
                  </a:txBody>
                  <a:tcPr/>
                </a:tc>
              </a:tr>
              <a:tr h="303453">
                <a:tc vMerge="1">
                  <a:txBody>
                    <a:bodyPr/>
                    <a:lstStyle/>
                    <a:p>
                      <a:pPr algn="ctr"/>
                      <a:endParaRPr lang="zh-CN" altLang="en-US" sz="800" dirty="0">
                        <a:solidFill>
                          <a:schemeClr val="tx1"/>
                        </a:solidFill>
                        <a:latin typeface="微软雅黑" pitchFamily="34" charset="-122"/>
                        <a:ea typeface="微软雅黑" pitchFamily="34" charset="-122"/>
                      </a:endParaRPr>
                    </a:p>
                  </a:txBody>
                  <a:tcPr anchor="ct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anchor="ctr"/>
                </a:tc>
                <a:tc>
                  <a:txBody>
                    <a:bodyPr/>
                    <a:lstStyle/>
                    <a:p>
                      <a:r>
                        <a:rPr lang="zh-CN" altLang="en-US" sz="800" dirty="0" smtClean="0">
                          <a:solidFill>
                            <a:schemeClr val="tx1"/>
                          </a:solidFill>
                          <a:latin typeface="微软雅黑" pitchFamily="34" charset="-122"/>
                          <a:ea typeface="微软雅黑" pitchFamily="34" charset="-122"/>
                        </a:rPr>
                        <a:t>故障</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告警数据</a:t>
                      </a: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结构化数据、以文本或表格形式存储，具备日志特征</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TB</a:t>
                      </a:r>
                      <a:r>
                        <a:rPr lang="zh-CN" altLang="en-US" sz="800" dirty="0" smtClean="0">
                          <a:solidFill>
                            <a:schemeClr val="tx1"/>
                          </a:solidFill>
                          <a:latin typeface="微软雅黑" pitchFamily="34" charset="-122"/>
                          <a:ea typeface="微软雅黑" pitchFamily="34" charset="-122"/>
                        </a:rPr>
                        <a:t>级容量、响应速度</a:t>
                      </a:r>
                      <a:r>
                        <a:rPr lang="en-US" altLang="zh-CN" sz="800" dirty="0" smtClean="0">
                          <a:solidFill>
                            <a:schemeClr val="tx1"/>
                          </a:solidFill>
                          <a:latin typeface="微软雅黑" pitchFamily="34" charset="-122"/>
                          <a:ea typeface="微软雅黑" pitchFamily="34" charset="-122"/>
                        </a:rPr>
                        <a:t>10~100</a:t>
                      </a:r>
                      <a:r>
                        <a:rPr lang="zh-CN" altLang="en-US" sz="800" dirty="0" smtClean="0">
                          <a:solidFill>
                            <a:schemeClr val="tx1"/>
                          </a:solidFill>
                          <a:latin typeface="微软雅黑" pitchFamily="34" charset="-122"/>
                          <a:ea typeface="微软雅黑" pitchFamily="34" charset="-122"/>
                        </a:rPr>
                        <a:t>毫秒</a:t>
                      </a: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800" dirty="0">
                        <a:solidFill>
                          <a:schemeClr val="tx1"/>
                        </a:solidFill>
                        <a:latin typeface="微软雅黑" pitchFamily="34" charset="-122"/>
                        <a:ea typeface="微软雅黑" pitchFamily="34" charset="-122"/>
                      </a:endParaRPr>
                    </a:p>
                  </a:txBody>
                  <a:tcPr marL="72000" marR="72000" marT="36000" marB="36000" anchor="ctr"/>
                </a:tc>
                <a:tc rowSpan="3">
                  <a:txBody>
                    <a:bodyPr/>
                    <a:lstStyle/>
                    <a:p>
                      <a:pPr algn="ctr"/>
                      <a:r>
                        <a:rPr lang="zh-CN" altLang="en-US" sz="800" dirty="0" smtClean="0">
                          <a:solidFill>
                            <a:schemeClr val="tx1"/>
                          </a:solidFill>
                          <a:latin typeface="微软雅黑" pitchFamily="34" charset="-122"/>
                          <a:ea typeface="微软雅黑" pitchFamily="34" charset="-122"/>
                        </a:rPr>
                        <a:t>位置信息</a:t>
                      </a: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网络接入信令</a:t>
                      </a: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rowSpan="3">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结构化数据、以文本或表格形式存储，具备日志、时空特征</a:t>
                      </a:r>
                    </a:p>
                  </a:txBody>
                  <a:tcPr marL="72000" marR="72000" marT="36000" marB="36000" anchor="ctr">
                    <a:solidFill>
                      <a:schemeClr val="bg1"/>
                    </a:solidFill>
                  </a:tcPr>
                </a:tc>
                <a:tc rowSpan="3">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PB</a:t>
                      </a:r>
                      <a:r>
                        <a:rPr lang="zh-CN" altLang="en-US" sz="800" dirty="0" smtClean="0">
                          <a:solidFill>
                            <a:schemeClr val="tx1"/>
                          </a:solidFill>
                          <a:latin typeface="微软雅黑" pitchFamily="34" charset="-122"/>
                          <a:ea typeface="微软雅黑" pitchFamily="34" charset="-122"/>
                        </a:rPr>
                        <a:t>级容量、响应速度要求 </a:t>
                      </a:r>
                      <a:r>
                        <a:rPr lang="en-US" altLang="zh-CN" sz="800" dirty="0" smtClean="0">
                          <a:solidFill>
                            <a:schemeClr val="tx1"/>
                          </a:solidFill>
                          <a:latin typeface="微软雅黑" pitchFamily="34" charset="-122"/>
                          <a:ea typeface="微软雅黑" pitchFamily="34" charset="-122"/>
                        </a:rPr>
                        <a:t>1~10 </a:t>
                      </a:r>
                      <a:r>
                        <a:rPr lang="zh-CN" altLang="en-US" sz="800" dirty="0" smtClean="0">
                          <a:solidFill>
                            <a:schemeClr val="tx1"/>
                          </a:solidFill>
                          <a:latin typeface="微软雅黑" pitchFamily="34" charset="-122"/>
                          <a:ea typeface="微软雅黑" pitchFamily="34" charset="-122"/>
                        </a:rPr>
                        <a:t>毫秒</a:t>
                      </a: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800" dirty="0">
                        <a:solidFill>
                          <a:schemeClr val="tx1"/>
                        </a:solidFill>
                        <a:latin typeface="微软雅黑" pitchFamily="34" charset="-122"/>
                        <a:ea typeface="微软雅黑" pitchFamily="34" charset="-122"/>
                      </a:endParaRPr>
                    </a:p>
                  </a:txBody>
                  <a:tcPr marL="72000" marR="72000" marT="36000" marB="36000" anchor="ct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a:txBody>
                    <a:bodyPr/>
                    <a:lstStyle/>
                    <a:p>
                      <a:r>
                        <a:rPr lang="zh-CN" altLang="en-US" sz="800" dirty="0" smtClean="0">
                          <a:solidFill>
                            <a:schemeClr val="tx1"/>
                          </a:solidFill>
                          <a:latin typeface="微软雅黑" pitchFamily="34" charset="-122"/>
                          <a:ea typeface="微软雅黑" pitchFamily="34" charset="-122"/>
                        </a:rPr>
                        <a:t>基站信息</a:t>
                      </a:r>
                    </a:p>
                  </a:txBody>
                  <a:tcPr marL="72000" marR="72000" marT="36000" marB="36000" anchor="ctr">
                    <a:solidFill>
                      <a:schemeClr val="bg1"/>
                    </a:solidFill>
                  </a:tcP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anchor="ct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anchor="ct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186315">
                <a:tc vMerge="1">
                  <a:txBody>
                    <a:bodyPr/>
                    <a:lstStyle/>
                    <a:p>
                      <a:pPr algn="ctr"/>
                      <a:endParaRPr lang="zh-CN" altLang="en-US" sz="800" dirty="0">
                        <a:solidFill>
                          <a:schemeClr val="tx1"/>
                        </a:solidFill>
                        <a:latin typeface="微软雅黑" pitchFamily="34" charset="-122"/>
                        <a:ea typeface="微软雅黑" pitchFamily="34" charset="-122"/>
                      </a:endParaRPr>
                    </a:p>
                  </a:txBody>
                  <a:tcPr marL="72000" marR="72000" marT="36000" marB="36000" anchor="ctr"/>
                </a:tc>
                <a:tc vMerge="1">
                  <a:txBody>
                    <a:bodyPr/>
                    <a:lstStyle/>
                    <a:p>
                      <a:pPr algn="ct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tc>
                <a:tc>
                  <a:txBody>
                    <a:bodyPr/>
                    <a:lstStyle/>
                    <a:p>
                      <a:r>
                        <a:rPr lang="zh-CN" altLang="en-US" sz="800" dirty="0" smtClean="0">
                          <a:solidFill>
                            <a:schemeClr val="tx1"/>
                          </a:solidFill>
                          <a:latin typeface="微软雅黑" pitchFamily="34" charset="-122"/>
                          <a:ea typeface="微软雅黑" pitchFamily="34" charset="-122"/>
                        </a:rPr>
                        <a:t>地图</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轨迹信息</a:t>
                      </a:r>
                    </a:p>
                  </a:txBody>
                  <a:tcPr marL="72000" marR="72000" marT="36000" marB="36000" anchor="ctr">
                    <a:solidFill>
                      <a:schemeClr val="bg1"/>
                    </a:solidFill>
                  </a:tcPr>
                </a:tc>
                <a:tc rowSpan="2">
                  <a:txBody>
                    <a:bodyPr/>
                    <a:lstStyle/>
                    <a:p>
                      <a:pPr algn="ctr"/>
                      <a:r>
                        <a:rPr lang="zh-CN" altLang="en-US" sz="800" dirty="0" smtClean="0">
                          <a:solidFill>
                            <a:schemeClr val="tx1"/>
                          </a:solidFill>
                          <a:latin typeface="微软雅黑" pitchFamily="34" charset="-122"/>
                          <a:ea typeface="微软雅黑" pitchFamily="34" charset="-122"/>
                        </a:rPr>
                        <a:t>人</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机器</a:t>
                      </a: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anchor="ct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anchor="ctr"/>
                </a:tc>
                <a:tc rowSpan="2">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以人为核心的数据</a:t>
                      </a:r>
                    </a:p>
                  </a:txBody>
                  <a:tcPr marL="72000" marR="72000" marT="36000" marB="36000" anchor="ctr">
                    <a:solidFill>
                      <a:schemeClr val="bg1"/>
                    </a:solidFill>
                  </a:tcPr>
                </a:tc>
              </a:tr>
              <a:tr h="303453">
                <a:tc rowSpan="2">
                  <a:txBody>
                    <a:bodyPr/>
                    <a:lstStyle/>
                    <a:p>
                      <a:pPr algn="ctr"/>
                      <a:r>
                        <a:rPr lang="zh-CN" altLang="en-US" sz="800" dirty="0" smtClean="0">
                          <a:solidFill>
                            <a:schemeClr val="tx1"/>
                          </a:solidFill>
                          <a:latin typeface="微软雅黑" pitchFamily="34" charset="-122"/>
                          <a:ea typeface="微软雅黑" pitchFamily="34" charset="-122"/>
                        </a:rPr>
                        <a:t>管道中流的数据</a:t>
                      </a: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pPr algn="ctr"/>
                      <a:r>
                        <a:rPr lang="zh-CN" altLang="en-US" sz="800" dirty="0" smtClean="0">
                          <a:solidFill>
                            <a:schemeClr val="tx1"/>
                          </a:solidFill>
                          <a:latin typeface="微软雅黑" pitchFamily="34" charset="-122"/>
                          <a:ea typeface="微软雅黑" pitchFamily="34" charset="-122"/>
                        </a:rPr>
                        <a:t>互联网数据</a:t>
                      </a: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以</a:t>
                      </a:r>
                      <a:r>
                        <a:rPr lang="en-US" altLang="zh-CN" sz="800" dirty="0" smtClean="0">
                          <a:solidFill>
                            <a:schemeClr val="tx1"/>
                          </a:solidFill>
                          <a:latin typeface="微软雅黑" pitchFamily="34" charset="-122"/>
                          <a:ea typeface="微软雅黑" pitchFamily="34" charset="-122"/>
                        </a:rPr>
                        <a:t>http</a:t>
                      </a:r>
                      <a:r>
                        <a:rPr lang="zh-CN" altLang="en-US" sz="800" dirty="0" smtClean="0">
                          <a:solidFill>
                            <a:schemeClr val="tx1"/>
                          </a:solidFill>
                          <a:latin typeface="微软雅黑" pitchFamily="34" charset="-122"/>
                          <a:ea typeface="微软雅黑" pitchFamily="34" charset="-122"/>
                        </a:rPr>
                        <a:t>协议数据为主，如网页</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点击</a:t>
                      </a:r>
                      <a:r>
                        <a:rPr lang="en-US" altLang="zh-CN" sz="800" dirty="0" smtClean="0">
                          <a:solidFill>
                            <a:schemeClr val="tx1"/>
                          </a:solidFill>
                          <a:latin typeface="微软雅黑" pitchFamily="34" charset="-122"/>
                          <a:ea typeface="微软雅黑" pitchFamily="34" charset="-122"/>
                        </a:rPr>
                        <a:t>/URL/</a:t>
                      </a:r>
                      <a:r>
                        <a:rPr lang="zh-CN" altLang="en-US" sz="800" dirty="0" smtClean="0">
                          <a:solidFill>
                            <a:schemeClr val="tx1"/>
                          </a:solidFill>
                          <a:latin typeface="微软雅黑" pitchFamily="34" charset="-122"/>
                          <a:ea typeface="微软雅黑" pitchFamily="34" charset="-122"/>
                        </a:rPr>
                        <a:t>视频等</a:t>
                      </a:r>
                    </a:p>
                  </a:txBody>
                  <a:tcPr marL="72000" marR="72000" marT="36000" marB="36000" anchor="ctr">
                    <a:solidFill>
                      <a:schemeClr val="bg1"/>
                    </a:solidFill>
                  </a:tcPr>
                </a:tc>
                <a:tc vMerge="1">
                  <a:txBody>
                    <a:bodyPr/>
                    <a:lstStyle/>
                    <a:p>
                      <a:pPr marL="0" marR="0" indent="0" algn="ctr" defTabSz="684584" rtl="0" eaLnBrk="1" fontAlgn="auto" latinLnBrk="0" hangingPunct="1">
                        <a:lnSpc>
                          <a:spcPct val="100000"/>
                        </a:lnSpc>
                        <a:spcBef>
                          <a:spcPts val="0"/>
                        </a:spcBef>
                        <a:spcAft>
                          <a:spcPts val="0"/>
                        </a:spcAft>
                        <a:buClrTx/>
                        <a:buSzTx/>
                        <a:buFontTx/>
                        <a:buNone/>
                        <a:tabLst/>
                        <a:defRPr/>
                      </a:pP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非结构化数据、以文本形式存储，具备日志特征</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PB~10PB</a:t>
                      </a:r>
                      <a:r>
                        <a:rPr lang="zh-CN" altLang="en-US" sz="800" dirty="0" smtClean="0">
                          <a:solidFill>
                            <a:schemeClr val="tx1"/>
                          </a:solidFill>
                          <a:latin typeface="微软雅黑" pitchFamily="34" charset="-122"/>
                          <a:ea typeface="微软雅黑" pitchFamily="34" charset="-122"/>
                        </a:rPr>
                        <a:t>级容量、响应速度要求 </a:t>
                      </a:r>
                      <a:r>
                        <a:rPr lang="en-US" altLang="zh-CN" sz="800" dirty="0" smtClean="0">
                          <a:solidFill>
                            <a:schemeClr val="tx1"/>
                          </a:solidFill>
                          <a:latin typeface="微软雅黑" pitchFamily="34" charset="-122"/>
                          <a:ea typeface="微软雅黑" pitchFamily="34" charset="-122"/>
                        </a:rPr>
                        <a:t>1~10</a:t>
                      </a:r>
                      <a:r>
                        <a:rPr lang="zh-CN" altLang="en-US" sz="800" dirty="0" smtClean="0">
                          <a:solidFill>
                            <a:schemeClr val="tx1"/>
                          </a:solidFill>
                          <a:latin typeface="微软雅黑" pitchFamily="34" charset="-122"/>
                          <a:ea typeface="微软雅黑" pitchFamily="34" charset="-122"/>
                        </a:rPr>
                        <a:t>毫秒</a:t>
                      </a: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vMerge="1">
                  <a:txBody>
                    <a:bodyPr/>
                    <a:lstStyle/>
                    <a:p>
                      <a:pPr marL="0" marR="0" indent="0" algn="l" defTabSz="684584" rtl="0" eaLnBrk="1" fontAlgn="auto" latinLnBrk="0" hangingPunct="1">
                        <a:lnSpc>
                          <a:spcPct val="100000"/>
                        </a:lnSpc>
                        <a:spcBef>
                          <a:spcPts val="0"/>
                        </a:spcBef>
                        <a:spcAft>
                          <a:spcPts val="0"/>
                        </a:spcAft>
                        <a:buClrTx/>
                        <a:buSzTx/>
                        <a:buFontTx/>
                        <a:buNone/>
                        <a:tabLst/>
                        <a:defRPr/>
                      </a:pP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r>
              <a:tr h="303453">
                <a:tc vMerge="1">
                  <a:txBody>
                    <a:bodyPr/>
                    <a:lstStyle/>
                    <a:p>
                      <a:pPr algn="ctr"/>
                      <a:endParaRPr lang="zh-CN" altLang="en-US" sz="800" dirty="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pPr algn="ctr"/>
                      <a:r>
                        <a:rPr lang="en-US" altLang="zh-CN" sz="800" baseline="0" dirty="0" smtClean="0">
                          <a:solidFill>
                            <a:schemeClr val="tx1"/>
                          </a:solidFill>
                          <a:latin typeface="微软雅黑" pitchFamily="34" charset="-122"/>
                          <a:ea typeface="微软雅黑" pitchFamily="34" charset="-122"/>
                        </a:rPr>
                        <a:t> </a:t>
                      </a:r>
                      <a:r>
                        <a:rPr lang="zh-CN" altLang="en-US" sz="800" baseline="0" dirty="0" smtClean="0">
                          <a:solidFill>
                            <a:schemeClr val="tx1"/>
                          </a:solidFill>
                          <a:latin typeface="微软雅黑" pitchFamily="34" charset="-122"/>
                          <a:ea typeface="微软雅黑" pitchFamily="34" charset="-122"/>
                        </a:rPr>
                        <a:t>物联网数据</a:t>
                      </a:r>
                      <a:endParaRPr lang="zh-CN" altLang="en-US"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r>
                        <a:rPr lang="zh-CN" altLang="en-US" sz="800" dirty="0" smtClean="0">
                          <a:solidFill>
                            <a:schemeClr val="tx1"/>
                          </a:solidFill>
                          <a:latin typeface="微软雅黑" pitchFamily="34" charset="-122"/>
                          <a:ea typeface="微软雅黑" pitchFamily="34" charset="-122"/>
                        </a:rPr>
                        <a:t>传感器数据</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空间位置信息</a:t>
                      </a:r>
                      <a:r>
                        <a:rPr lang="en-US" altLang="zh-CN" sz="800" dirty="0" smtClean="0">
                          <a:solidFill>
                            <a:schemeClr val="tx1"/>
                          </a:solidFill>
                          <a:latin typeface="微软雅黑" pitchFamily="34" charset="-122"/>
                          <a:ea typeface="微软雅黑" pitchFamily="34" charset="-122"/>
                        </a:rPr>
                        <a:t>/</a:t>
                      </a:r>
                      <a:r>
                        <a:rPr lang="zh-CN" altLang="en-US" sz="800" dirty="0" smtClean="0">
                          <a:solidFill>
                            <a:schemeClr val="tx1"/>
                          </a:solidFill>
                          <a:latin typeface="微软雅黑" pitchFamily="34" charset="-122"/>
                          <a:ea typeface="微软雅黑" pitchFamily="34" charset="-122"/>
                        </a:rPr>
                        <a:t>时间序列</a:t>
                      </a:r>
                    </a:p>
                  </a:txBody>
                  <a:tcPr marL="72000" marR="72000" marT="36000" marB="36000" anchor="ctr">
                    <a:solidFill>
                      <a:schemeClr val="bg1"/>
                    </a:solidFill>
                  </a:tcPr>
                </a:tc>
                <a:tc>
                  <a:txBody>
                    <a:bodyPr/>
                    <a:lstStyle/>
                    <a:p>
                      <a:pPr marL="0" marR="0" indent="0" algn="ctr"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机器</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结构化数据、以文本形式存储，具备日志、时空特征</a:t>
                      </a: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微软雅黑" pitchFamily="34" charset="-122"/>
                          <a:ea typeface="微软雅黑" pitchFamily="34" charset="-122"/>
                        </a:rPr>
                        <a:t>100PB</a:t>
                      </a:r>
                      <a:r>
                        <a:rPr lang="zh-CN" altLang="en-US" sz="800" dirty="0" smtClean="0">
                          <a:solidFill>
                            <a:schemeClr val="tx1"/>
                          </a:solidFill>
                          <a:latin typeface="微软雅黑" pitchFamily="34" charset="-122"/>
                          <a:ea typeface="微软雅黑" pitchFamily="34" charset="-122"/>
                        </a:rPr>
                        <a:t>级容量、响应速度要求 </a:t>
                      </a:r>
                      <a:r>
                        <a:rPr lang="en-US" altLang="zh-CN" sz="800" dirty="0" smtClean="0">
                          <a:solidFill>
                            <a:schemeClr val="tx1"/>
                          </a:solidFill>
                          <a:latin typeface="微软雅黑" pitchFamily="34" charset="-122"/>
                          <a:ea typeface="微软雅黑" pitchFamily="34" charset="-122"/>
                        </a:rPr>
                        <a:t>1~10</a:t>
                      </a:r>
                      <a:r>
                        <a:rPr lang="zh-CN" altLang="en-US" sz="800" dirty="0" smtClean="0">
                          <a:solidFill>
                            <a:schemeClr val="tx1"/>
                          </a:solidFill>
                          <a:latin typeface="微软雅黑" pitchFamily="34" charset="-122"/>
                          <a:ea typeface="微软雅黑" pitchFamily="34" charset="-122"/>
                        </a:rPr>
                        <a:t>毫秒</a:t>
                      </a:r>
                      <a:endParaRPr lang="en-US" altLang="zh-CN" sz="800" dirty="0" smtClean="0">
                        <a:solidFill>
                          <a:schemeClr val="tx1"/>
                        </a:solidFill>
                        <a:latin typeface="微软雅黑" pitchFamily="34" charset="-122"/>
                        <a:ea typeface="微软雅黑" pitchFamily="34" charset="-122"/>
                      </a:endParaRPr>
                    </a:p>
                  </a:txBody>
                  <a:tcPr marL="72000" marR="72000" marT="36000" marB="36000" anchor="ctr">
                    <a:solidFill>
                      <a:schemeClr val="bg1"/>
                    </a:solidFill>
                  </a:tcPr>
                </a:tc>
                <a:tc>
                  <a:txBody>
                    <a:bodyPr/>
                    <a:lstStyle/>
                    <a:p>
                      <a:pPr marL="0" marR="0" indent="0" algn="l" defTabSz="684584" rtl="0" eaLnBrk="1" fontAlgn="auto" latinLnBrk="0" hangingPunct="1">
                        <a:lnSpc>
                          <a:spcPct val="100000"/>
                        </a:lnSpc>
                        <a:spcBef>
                          <a:spcPts val="0"/>
                        </a:spcBef>
                        <a:spcAft>
                          <a:spcPts val="0"/>
                        </a:spcAft>
                        <a:buClrTx/>
                        <a:buSzTx/>
                        <a:buFontTx/>
                        <a:buNone/>
                        <a:tabLst/>
                        <a:defRPr/>
                      </a:pPr>
                      <a:r>
                        <a:rPr lang="zh-CN" altLang="en-US" sz="800" dirty="0" smtClean="0">
                          <a:solidFill>
                            <a:schemeClr val="tx1"/>
                          </a:solidFill>
                          <a:latin typeface="微软雅黑" pitchFamily="34" charset="-122"/>
                          <a:ea typeface="微软雅黑" pitchFamily="34" charset="-122"/>
                        </a:rPr>
                        <a:t>以物为核心的数据</a:t>
                      </a:r>
                    </a:p>
                  </a:txBody>
                  <a:tcPr marL="72000" marR="72000" marT="36000" marB="36000" anchor="ctr">
                    <a:solidFill>
                      <a:schemeClr val="bg1"/>
                    </a:solidFill>
                  </a:tcPr>
                </a:tc>
              </a:tr>
            </a:tbl>
          </a:graphicData>
        </a:graphic>
      </p:graphicFrame>
      <p:sp>
        <p:nvSpPr>
          <p:cNvPr id="3" name="TextBox 2"/>
          <p:cNvSpPr txBox="1"/>
          <p:nvPr/>
        </p:nvSpPr>
        <p:spPr>
          <a:xfrm>
            <a:off x="4855675" y="51470"/>
            <a:ext cx="4136069" cy="369332"/>
          </a:xfrm>
          <a:prstGeom prst="rect">
            <a:avLst/>
          </a:prstGeom>
          <a:noFill/>
        </p:spPr>
        <p:txBody>
          <a:bodyPr wrap="none" rtlCol="0">
            <a:spAutoFit/>
          </a:bodyPr>
          <a:lstStyle/>
          <a:p>
            <a:r>
              <a:rPr lang="zh-CN" altLang="en-US" b="1" dirty="0" smtClean="0">
                <a:solidFill>
                  <a:srgbClr val="C00000"/>
                </a:solidFill>
              </a:rPr>
              <a:t>电信网络的数据按人、按网络、按负载</a:t>
            </a:r>
            <a:endParaRPr lang="zh-CN" altLang="en-US" b="1" dirty="0">
              <a:solidFill>
                <a:srgbClr val="C00000"/>
              </a:solidFill>
            </a:endParaRPr>
          </a:p>
        </p:txBody>
      </p:sp>
    </p:spTree>
    <p:extLst>
      <p:ext uri="{BB962C8B-B14F-4D97-AF65-F5344CB8AC3E}">
        <p14:creationId xmlns:p14="http://schemas.microsoft.com/office/powerpoint/2010/main" xmlns="" val="254980895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8</a:t>
            </a:fld>
            <a:endParaRPr lang="en-GB" altLang="zh-CN"/>
          </a:p>
        </p:txBody>
      </p:sp>
      <p:grpSp>
        <p:nvGrpSpPr>
          <p:cNvPr id="23" name="组合 22"/>
          <p:cNvGrpSpPr/>
          <p:nvPr/>
        </p:nvGrpSpPr>
        <p:grpSpPr>
          <a:xfrm>
            <a:off x="1403649" y="2211711"/>
            <a:ext cx="6163689" cy="801316"/>
            <a:chOff x="1432647" y="1000655"/>
            <a:chExt cx="6163689" cy="801316"/>
          </a:xfrm>
        </p:grpSpPr>
        <p:sp>
          <p:nvSpPr>
            <p:cNvPr id="24" name="AutoShape 3"/>
            <p:cNvSpPr>
              <a:spLocks noChangeArrowheads="1"/>
            </p:cNvSpPr>
            <p:nvPr/>
          </p:nvSpPr>
          <p:spPr bwMode="gray">
            <a:xfrm>
              <a:off x="1687639" y="1048118"/>
              <a:ext cx="5780106" cy="753853"/>
            </a:xfrm>
            <a:prstGeom prst="roundRect">
              <a:avLst>
                <a:gd name="adj" fmla="val 50000"/>
              </a:avLst>
            </a:prstGeom>
            <a:noFill/>
            <a:ln w="38100" algn="ctr">
              <a:solidFill>
                <a:srgbClr val="990000"/>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3" name="Group 4"/>
            <p:cNvGrpSpPr>
              <a:grpSpLocks/>
            </p:cNvGrpSpPr>
            <p:nvPr/>
          </p:nvGrpSpPr>
          <p:grpSpPr bwMode="auto">
            <a:xfrm>
              <a:off x="1432647" y="1000655"/>
              <a:ext cx="1011343" cy="797357"/>
              <a:chOff x="720" y="935"/>
              <a:chExt cx="959" cy="793"/>
            </a:xfrm>
            <a:effectLst>
              <a:outerShdw blurRad="76200" dir="13500000" sy="23000" kx="1200000" algn="br" rotWithShape="0">
                <a:prstClr val="black">
                  <a:alpha val="20000"/>
                </a:prstClr>
              </a:outerShdw>
            </a:effectLst>
          </p:grpSpPr>
          <p:sp>
            <p:nvSpPr>
              <p:cNvPr id="26" name="Oval 6"/>
              <p:cNvSpPr>
                <a:spLocks noChangeArrowheads="1"/>
              </p:cNvSpPr>
              <p:nvPr/>
            </p:nvSpPr>
            <p:spPr bwMode="gray">
              <a:xfrm rot="1758052">
                <a:off x="720" y="960"/>
                <a:ext cx="959" cy="768"/>
              </a:xfrm>
              <a:prstGeom prst="ellipse">
                <a:avLst/>
              </a:prstGeom>
              <a:solidFill>
                <a:srgbClr val="C00000"/>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8" name="Text Box 8"/>
            <p:cNvSpPr txBox="1">
              <a:spLocks noChangeArrowheads="1"/>
            </p:cNvSpPr>
            <p:nvPr/>
          </p:nvSpPr>
          <p:spPr bwMode="gray">
            <a:xfrm>
              <a:off x="2578115" y="1132109"/>
              <a:ext cx="5018221" cy="584775"/>
            </a:xfrm>
            <a:prstGeom prst="rect">
              <a:avLst/>
            </a:prstGeom>
            <a:noFill/>
            <a:ln w="9525" algn="ctr">
              <a:noFill/>
              <a:miter lim="800000"/>
              <a:headEnd/>
              <a:tailEnd/>
            </a:ln>
          </p:spPr>
          <p:txBody>
            <a:bodyPr wrap="square">
              <a:spAutoFit/>
            </a:bodyPr>
            <a:lstStyle/>
            <a:p>
              <a:pPr eaLnBrk="0" hangingPunct="0"/>
              <a:r>
                <a:rPr lang="zh-CN" altLang="en-US" sz="3200" b="1" dirty="0" smtClean="0">
                  <a:solidFill>
                    <a:srgbClr val="000000"/>
                  </a:solidFill>
                  <a:latin typeface="微软雅黑" pitchFamily="34" charset="-122"/>
                  <a:ea typeface="微软雅黑" pitchFamily="34" charset="-122"/>
                </a:rPr>
                <a:t>数字足迹案例</a:t>
              </a:r>
              <a:endParaRPr lang="zh-CN" altLang="en-US" sz="3200" b="1" dirty="0">
                <a:solidFill>
                  <a:srgbClr val="000000"/>
                </a:solidFill>
                <a:latin typeface="微软雅黑" pitchFamily="34" charset="-122"/>
                <a:ea typeface="微软雅黑" pitchFamily="34" charset="-122"/>
              </a:endParaRPr>
            </a:p>
          </p:txBody>
        </p:sp>
        <p:sp>
          <p:nvSpPr>
            <p:cNvPr id="29" name="Text Box 9"/>
            <p:cNvSpPr txBox="1">
              <a:spLocks noChangeArrowheads="1"/>
            </p:cNvSpPr>
            <p:nvPr/>
          </p:nvSpPr>
          <p:spPr bwMode="gray">
            <a:xfrm>
              <a:off x="1680628" y="1132109"/>
              <a:ext cx="674825" cy="584775"/>
            </a:xfrm>
            <a:prstGeom prst="rect">
              <a:avLst/>
            </a:prstGeom>
            <a:noFill/>
            <a:ln w="9525" algn="ctr">
              <a:noFill/>
              <a:miter lim="800000"/>
              <a:headEnd/>
              <a:tailEnd/>
            </a:ln>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solidFill>
                  <a:effectLst/>
                  <a:uLnTx/>
                  <a:uFillTx/>
                </a:rPr>
                <a:t>2.</a:t>
              </a:r>
              <a:endParaRPr kumimoji="0" lang="en-US" altLang="zh-CN" sz="3200" b="1" i="0" u="none" strike="noStrike" kern="0" cap="none" spc="0" normalizeH="0" baseline="0" noProof="0" dirty="0">
                <a:ln>
                  <a:noFill/>
                </a:ln>
                <a:solidFill>
                  <a:srgbClr val="FFFFFF"/>
                </a:solidFill>
                <a:effectLst/>
                <a:uLnTx/>
                <a:uFillTx/>
              </a:endParaRPr>
            </a:p>
          </p:txBody>
        </p:sp>
      </p:grpSp>
      <p:grpSp>
        <p:nvGrpSpPr>
          <p:cNvPr id="22" name="组合 21"/>
          <p:cNvGrpSpPr/>
          <p:nvPr/>
        </p:nvGrpSpPr>
        <p:grpSpPr>
          <a:xfrm>
            <a:off x="1403648" y="987576"/>
            <a:ext cx="6130997" cy="775541"/>
            <a:chOff x="1465339" y="2335777"/>
            <a:chExt cx="6130997" cy="775541"/>
          </a:xfrm>
        </p:grpSpPr>
        <p:sp>
          <p:nvSpPr>
            <p:cNvPr id="30" name="AutoShape 11"/>
            <p:cNvSpPr>
              <a:spLocks noChangeArrowheads="1"/>
            </p:cNvSpPr>
            <p:nvPr/>
          </p:nvSpPr>
          <p:spPr bwMode="gray">
            <a:xfrm>
              <a:off x="1687640" y="2402147"/>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5" name="Group 4"/>
            <p:cNvGrpSpPr>
              <a:grpSpLocks/>
            </p:cNvGrpSpPr>
            <p:nvPr/>
          </p:nvGrpSpPr>
          <p:grpSpPr bwMode="auto">
            <a:xfrm>
              <a:off x="1465339" y="2335777"/>
              <a:ext cx="978651" cy="771582"/>
              <a:chOff x="720" y="935"/>
              <a:chExt cx="959" cy="793"/>
            </a:xfrm>
            <a:effectLst>
              <a:outerShdw blurRad="76200" dir="13500000" sy="23000" kx="1200000" algn="br" rotWithShape="0">
                <a:prstClr val="black">
                  <a:alpha val="20000"/>
                </a:prstClr>
              </a:outerShdw>
            </a:effectLst>
          </p:grpSpPr>
          <p:sp>
            <p:nvSpPr>
              <p:cNvPr id="32"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34" name="Text Box 9"/>
            <p:cNvSpPr txBox="1">
              <a:spLocks noChangeArrowheads="1"/>
            </p:cNvSpPr>
            <p:nvPr/>
          </p:nvSpPr>
          <p:spPr bwMode="gray">
            <a:xfrm>
              <a:off x="1843653" y="2481486"/>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rgbClr val="FFFFFF">
                      <a:lumMod val="85000"/>
                    </a:srgbClr>
                  </a:solidFill>
                  <a:effectLst/>
                  <a:uLnTx/>
                  <a:uFillTx/>
                </a:rPr>
                <a:t>1.</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35" name="Text Box 8"/>
            <p:cNvSpPr txBox="1">
              <a:spLocks noChangeArrowheads="1"/>
            </p:cNvSpPr>
            <p:nvPr/>
          </p:nvSpPr>
          <p:spPr bwMode="gray">
            <a:xfrm>
              <a:off x="2578115" y="2481486"/>
              <a:ext cx="5018221" cy="553998"/>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lang="zh-CN" altLang="en-US" sz="3000" b="1" kern="0" dirty="0" smtClean="0">
                  <a:solidFill>
                    <a:srgbClr val="FFFFFF">
                      <a:lumMod val="65000"/>
                    </a:srgbClr>
                  </a:solidFill>
                  <a:latin typeface="微软雅黑" pitchFamily="34" charset="-122"/>
                  <a:ea typeface="微软雅黑" pitchFamily="34" charset="-122"/>
                </a:rPr>
                <a:t>电信大数据场景与关键技术</a:t>
              </a:r>
              <a:endParaRPr kumimoji="0" lang="zh-CN" altLang="en-US" sz="30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grpSp>
      <p:grpSp>
        <p:nvGrpSpPr>
          <p:cNvPr id="25" name="组合 24"/>
          <p:cNvGrpSpPr/>
          <p:nvPr/>
        </p:nvGrpSpPr>
        <p:grpSpPr>
          <a:xfrm>
            <a:off x="1403648" y="3507856"/>
            <a:ext cx="6130997" cy="775541"/>
            <a:chOff x="1403648" y="3507854"/>
            <a:chExt cx="6130997" cy="775541"/>
          </a:xfrm>
        </p:grpSpPr>
        <p:sp>
          <p:nvSpPr>
            <p:cNvPr id="36" name="AutoShape 11"/>
            <p:cNvSpPr>
              <a:spLocks noChangeArrowheads="1"/>
            </p:cNvSpPr>
            <p:nvPr/>
          </p:nvSpPr>
          <p:spPr bwMode="gray">
            <a:xfrm>
              <a:off x="1625949" y="3574224"/>
              <a:ext cx="5808682" cy="709171"/>
            </a:xfrm>
            <a:prstGeom prst="roundRect">
              <a:avLst>
                <a:gd name="adj" fmla="val 50000"/>
              </a:avLst>
            </a:prstGeom>
            <a:noFill/>
            <a:ln w="38100" algn="ctr">
              <a:solidFill>
                <a:srgbClr val="FFFFFF">
                  <a:lumMod val="65000"/>
                </a:srgbClr>
              </a:solidFill>
              <a:round/>
              <a:headEnd/>
              <a:tailEnd/>
            </a:ln>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6" name="Group 4"/>
            <p:cNvGrpSpPr>
              <a:grpSpLocks/>
            </p:cNvGrpSpPr>
            <p:nvPr/>
          </p:nvGrpSpPr>
          <p:grpSpPr bwMode="auto">
            <a:xfrm>
              <a:off x="1403648" y="3507854"/>
              <a:ext cx="978651" cy="771582"/>
              <a:chOff x="720" y="935"/>
              <a:chExt cx="959" cy="793"/>
            </a:xfrm>
            <a:effectLst>
              <a:outerShdw blurRad="76200" dir="13500000" sy="23000" kx="1200000" algn="br" rotWithShape="0">
                <a:prstClr val="black">
                  <a:alpha val="20000"/>
                </a:prstClr>
              </a:outerShdw>
            </a:effectLst>
          </p:grpSpPr>
          <p:sp>
            <p:nvSpPr>
              <p:cNvPr id="38" name="Oval 6"/>
              <p:cNvSpPr>
                <a:spLocks noChangeArrowheads="1"/>
              </p:cNvSpPr>
              <p:nvPr/>
            </p:nvSpPr>
            <p:spPr bwMode="gray">
              <a:xfrm rot="1758052">
                <a:off x="720" y="960"/>
                <a:ext cx="959" cy="768"/>
              </a:xfrm>
              <a:prstGeom prst="ellipse">
                <a:avLst/>
              </a:prstGeom>
              <a:solidFill>
                <a:srgbClr val="B2B2B2">
                  <a:lumMod val="75000"/>
                </a:srgbClr>
              </a:solidFill>
              <a:ln w="9525">
                <a:no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Oval 7"/>
              <p:cNvSpPr>
                <a:spLocks noChangeArrowheads="1"/>
              </p:cNvSpPr>
              <p:nvPr/>
            </p:nvSpPr>
            <p:spPr bwMode="gray">
              <a:xfrm>
                <a:off x="751" y="935"/>
                <a:ext cx="638" cy="667"/>
              </a:xfrm>
              <a:prstGeom prst="ellipse">
                <a:avLst/>
              </a:prstGeom>
              <a:gradFill rotWithShape="1">
                <a:gsLst>
                  <a:gs pos="0">
                    <a:srgbClr val="FFFFFF">
                      <a:alpha val="50000"/>
                    </a:srgbClr>
                  </a:gs>
                  <a:gs pos="100000">
                    <a:srgbClr val="767676">
                      <a:alpha val="0"/>
                    </a:srgbClr>
                  </a:gs>
                </a:gsLst>
                <a:lin ang="5400000" scaled="1"/>
              </a:gradFill>
              <a:ln w="9525">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40" name="Text Box 9"/>
            <p:cNvSpPr txBox="1">
              <a:spLocks noChangeArrowheads="1"/>
            </p:cNvSpPr>
            <p:nvPr/>
          </p:nvSpPr>
          <p:spPr bwMode="gray">
            <a:xfrm>
              <a:off x="1781962" y="3653563"/>
              <a:ext cx="502061" cy="584775"/>
            </a:xfrm>
            <a:prstGeom prst="rect">
              <a:avLst/>
            </a:prstGeom>
            <a:noFill/>
            <a:ln w="9525" algn="ctr">
              <a:noFill/>
              <a:miter lim="800000"/>
              <a:headEnd/>
              <a:tailEnd/>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FFFFFF">
                      <a:lumMod val="85000"/>
                    </a:srgbClr>
                  </a:solidFill>
                  <a:effectLst/>
                  <a:uLnTx/>
                  <a:uFillTx/>
                </a:rPr>
                <a:t>3</a:t>
              </a:r>
              <a:r>
                <a:rPr kumimoji="0" lang="en-US" altLang="zh-CN" sz="3200" b="1" i="0" u="none" strike="noStrike" kern="0" cap="none" spc="0" normalizeH="0" baseline="0" noProof="0" dirty="0" smtClean="0">
                  <a:ln>
                    <a:noFill/>
                  </a:ln>
                  <a:solidFill>
                    <a:srgbClr val="FFFFFF">
                      <a:lumMod val="85000"/>
                    </a:srgbClr>
                  </a:solidFill>
                  <a:effectLst/>
                  <a:uLnTx/>
                  <a:uFillTx/>
                </a:rPr>
                <a:t>.</a:t>
              </a:r>
              <a:endParaRPr kumimoji="0" lang="en-US" altLang="zh-CN" sz="3200" b="1" i="0" u="none" strike="noStrike" kern="0" cap="none" spc="0" normalizeH="0" baseline="0" noProof="0" dirty="0">
                <a:ln>
                  <a:noFill/>
                </a:ln>
                <a:solidFill>
                  <a:srgbClr val="FFFFFF">
                    <a:lumMod val="85000"/>
                  </a:srgbClr>
                </a:solidFill>
                <a:effectLst/>
                <a:uLnTx/>
                <a:uFillTx/>
              </a:endParaRPr>
            </a:p>
          </p:txBody>
        </p:sp>
        <p:sp>
          <p:nvSpPr>
            <p:cNvPr id="41" name="Text Box 8"/>
            <p:cNvSpPr txBox="1">
              <a:spLocks noChangeArrowheads="1"/>
            </p:cNvSpPr>
            <p:nvPr/>
          </p:nvSpPr>
          <p:spPr bwMode="gray">
            <a:xfrm>
              <a:off x="2516424" y="3653563"/>
              <a:ext cx="5018221" cy="584775"/>
            </a:xfrm>
            <a:prstGeom prst="rect">
              <a:avLst/>
            </a:prstGeom>
            <a:noFill/>
            <a:ln w="9525" algn="ctr">
              <a:noFill/>
              <a:miter lim="800000"/>
              <a:headEnd/>
              <a:tailEnd/>
            </a:ln>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rgbClr val="FFFFFF">
                      <a:lumMod val="65000"/>
                    </a:srgbClr>
                  </a:solidFill>
                  <a:effectLst/>
                  <a:uLnTx/>
                  <a:uFillTx/>
                  <a:latin typeface="微软雅黑" pitchFamily="34" charset="-122"/>
                  <a:ea typeface="微软雅黑" pitchFamily="34" charset="-122"/>
                </a:rPr>
                <a:t>平台和关键技术</a:t>
              </a:r>
              <a:endParaRPr kumimoji="0" lang="zh-CN" altLang="en-US" sz="3200" b="1" i="0" u="none" strike="noStrike" kern="0" cap="none" spc="0" normalizeH="0" baseline="0" noProof="0" dirty="0">
                <a:ln>
                  <a:noFill/>
                </a:ln>
                <a:solidFill>
                  <a:srgbClr val="FFFFFF">
                    <a:lumMod val="65000"/>
                  </a:srgbClr>
                </a:solidFill>
                <a:effectLst/>
                <a:uLnTx/>
                <a:uFillTx/>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5788" y="123480"/>
            <a:ext cx="8229600" cy="565175"/>
          </a:xfrm>
        </p:spPr>
        <p:txBody>
          <a:bodyPr/>
          <a:lstStyle/>
          <a:p>
            <a:r>
              <a:rPr lang="zh-CN" altLang="en-US" dirty="0" smtClean="0"/>
              <a:t>电信大数据</a:t>
            </a:r>
            <a:endParaRPr lang="zh-CN" altLang="en-US" dirty="0"/>
          </a:p>
        </p:txBody>
      </p:sp>
      <p:sp>
        <p:nvSpPr>
          <p:cNvPr id="3" name="内容占位符 2"/>
          <p:cNvSpPr>
            <a:spLocks noGrp="1"/>
          </p:cNvSpPr>
          <p:nvPr>
            <p:ph idx="1"/>
          </p:nvPr>
        </p:nvSpPr>
        <p:spPr>
          <a:xfrm>
            <a:off x="585788" y="699542"/>
            <a:ext cx="8229600" cy="3960441"/>
          </a:xfrm>
        </p:spPr>
        <p:txBody>
          <a:bodyPr/>
          <a:lstStyle/>
          <a:p>
            <a:r>
              <a:rPr lang="zh-CN" altLang="en-US" sz="1600" dirty="0" smtClean="0"/>
              <a:t>电信网络核心数据资产：</a:t>
            </a:r>
            <a:r>
              <a:rPr lang="en-US" altLang="zh-CN" sz="2000" dirty="0" smtClean="0">
                <a:solidFill>
                  <a:srgbClr val="990000"/>
                </a:solidFill>
              </a:rPr>
              <a:t>ID</a:t>
            </a:r>
            <a:r>
              <a:rPr lang="zh-CN" altLang="en-US" sz="2000" dirty="0" smtClean="0">
                <a:solidFill>
                  <a:srgbClr val="990000"/>
                </a:solidFill>
              </a:rPr>
              <a:t>、网络交互、移动位置。</a:t>
            </a:r>
            <a:endParaRPr lang="en-US" altLang="zh-CN" sz="1600" dirty="0" smtClean="0">
              <a:solidFill>
                <a:srgbClr val="990000"/>
              </a:solidFill>
            </a:endParaRPr>
          </a:p>
          <a:p>
            <a:r>
              <a:rPr lang="zh-CN" altLang="en-US" sz="1600" dirty="0" smtClean="0"/>
              <a:t>实现</a:t>
            </a:r>
            <a:r>
              <a:rPr lang="zh-CN" altLang="en-US" sz="1600" dirty="0" smtClean="0">
                <a:solidFill>
                  <a:srgbClr val="990000"/>
                </a:solidFill>
              </a:rPr>
              <a:t>用户、网络、社会</a:t>
            </a:r>
            <a:r>
              <a:rPr lang="zh-CN" altLang="en-US" sz="1600" dirty="0" smtClean="0"/>
              <a:t>的数字化映射，实现闭环优化和能力开放。</a:t>
            </a:r>
            <a:endParaRPr lang="en-US" altLang="zh-CN" sz="1600" dirty="0" smtClean="0"/>
          </a:p>
          <a:p>
            <a:r>
              <a:rPr lang="zh-CN" altLang="en-US" sz="1600" dirty="0" smtClean="0"/>
              <a:t>基于</a:t>
            </a:r>
            <a:r>
              <a:rPr lang="zh-CN" altLang="en-US" sz="1600" dirty="0" smtClean="0">
                <a:solidFill>
                  <a:srgbClr val="990000"/>
                </a:solidFill>
              </a:rPr>
              <a:t>位置的应用</a:t>
            </a:r>
            <a:r>
              <a:rPr lang="zh-CN" altLang="en-US" sz="1600" dirty="0" smtClean="0"/>
              <a:t>是目前探索较少</a:t>
            </a:r>
            <a:r>
              <a:rPr lang="zh-CN" altLang="en-US" sz="1600" smtClean="0"/>
              <a:t>的领域。</a:t>
            </a:r>
            <a:endParaRPr lang="zh-CN" altLang="en-US" sz="1600" dirty="0"/>
          </a:p>
        </p:txBody>
      </p:sp>
      <p:sp>
        <p:nvSpPr>
          <p:cNvPr id="4" name="日期占位符 3"/>
          <p:cNvSpPr>
            <a:spLocks noGrp="1"/>
          </p:cNvSpPr>
          <p:nvPr>
            <p:ph type="dt" sz="half" idx="10"/>
          </p:nvPr>
        </p:nvSpPr>
        <p:spPr/>
        <p:txBody>
          <a:bodyPr/>
          <a:lstStyle/>
          <a:p>
            <a:pPr>
              <a:defRPr/>
            </a:pPr>
            <a:endParaRPr lang="de-DE" altLang="zh-CN" smtClean="0"/>
          </a:p>
          <a:p>
            <a:pPr>
              <a:defRPr/>
            </a:pPr>
            <a:r>
              <a:rPr lang="de-DE" altLang="zh-CN" smtClean="0"/>
              <a:t>Page </a:t>
            </a:r>
            <a:fld id="{D69E6BD2-866E-488B-B0C8-89FBB263A205}" type="slidenum">
              <a:rPr lang="de-DE" altLang="zh-CN" smtClean="0"/>
              <a:pPr>
                <a:defRPr/>
              </a:pPr>
              <a:t>9</a:t>
            </a:fld>
            <a:endParaRPr lang="en-GB" altLang="zh-CN"/>
          </a:p>
        </p:txBody>
      </p:sp>
      <p:grpSp>
        <p:nvGrpSpPr>
          <p:cNvPr id="84" name="组合 83"/>
          <p:cNvGrpSpPr/>
          <p:nvPr/>
        </p:nvGrpSpPr>
        <p:grpSpPr>
          <a:xfrm>
            <a:off x="683569" y="1419622"/>
            <a:ext cx="8000473" cy="3240360"/>
            <a:chOff x="0" y="2067694"/>
            <a:chExt cx="8593094" cy="3521472"/>
          </a:xfrm>
        </p:grpSpPr>
        <p:sp>
          <p:nvSpPr>
            <p:cNvPr id="5" name="圆角矩形 5"/>
            <p:cNvSpPr>
              <a:spLocks noChangeArrowheads="1"/>
            </p:cNvSpPr>
            <p:nvPr/>
          </p:nvSpPr>
          <p:spPr bwMode="auto">
            <a:xfrm>
              <a:off x="4266517" y="3503077"/>
              <a:ext cx="1187192" cy="610038"/>
            </a:xfrm>
            <a:prstGeom prst="roundRect">
              <a:avLst>
                <a:gd name="adj" fmla="val 16667"/>
              </a:avLst>
            </a:prstGeom>
            <a:solidFill>
              <a:srgbClr val="99CCFF"/>
            </a:solidFill>
            <a:ln w="9525" algn="ctr">
              <a:noFill/>
              <a:prstDash val="dash"/>
              <a:round/>
              <a:headEnd/>
              <a:tailEnd/>
            </a:ln>
          </p:spPr>
          <p:txBody>
            <a:bodyPr lIns="92395" tIns="46197" rIns="92395" bIns="46197"/>
            <a:lstStyle/>
            <a:p>
              <a:pPr defTabSz="935038" eaLnBrk="1" hangingPunct="1"/>
              <a:endParaRPr lang="zh-CN" altLang="en-US" sz="1100">
                <a:solidFill>
                  <a:srgbClr val="000000"/>
                </a:solidFill>
                <a:latin typeface="FrutigerNext LT Regular" pitchFamily="34" charset="0"/>
              </a:endParaRPr>
            </a:p>
          </p:txBody>
        </p:sp>
        <p:sp>
          <p:nvSpPr>
            <p:cNvPr id="6" name="圆角矩形 6"/>
            <p:cNvSpPr>
              <a:spLocks noChangeArrowheads="1"/>
            </p:cNvSpPr>
            <p:nvPr/>
          </p:nvSpPr>
          <p:spPr bwMode="auto">
            <a:xfrm>
              <a:off x="5723298" y="2067694"/>
              <a:ext cx="2784307" cy="570565"/>
            </a:xfrm>
            <a:prstGeom prst="roundRect">
              <a:avLst>
                <a:gd name="adj" fmla="val 16667"/>
              </a:avLst>
            </a:prstGeom>
            <a:solidFill>
              <a:srgbClr val="CCFF99"/>
            </a:solidFill>
            <a:ln w="9525" algn="ctr">
              <a:noFill/>
              <a:prstDash val="dash"/>
              <a:round/>
              <a:headEnd/>
              <a:tailEnd/>
            </a:ln>
          </p:spPr>
          <p:txBody>
            <a:bodyPr lIns="92395" tIns="46197" rIns="92395" bIns="46197"/>
            <a:lstStyle/>
            <a:p>
              <a:pPr defTabSz="935038" eaLnBrk="1" hangingPunct="1"/>
              <a:endParaRPr lang="zh-CN" altLang="en-US" sz="1100">
                <a:solidFill>
                  <a:srgbClr val="000000"/>
                </a:solidFill>
                <a:latin typeface="FrutigerNext LT Regular" pitchFamily="34" charset="0"/>
              </a:endParaRPr>
            </a:p>
          </p:txBody>
        </p:sp>
        <p:sp>
          <p:nvSpPr>
            <p:cNvPr id="7" name="圆角矩形 7"/>
            <p:cNvSpPr>
              <a:spLocks noChangeArrowheads="1"/>
            </p:cNvSpPr>
            <p:nvPr/>
          </p:nvSpPr>
          <p:spPr bwMode="auto">
            <a:xfrm>
              <a:off x="487719" y="2643758"/>
              <a:ext cx="3700926" cy="616018"/>
            </a:xfrm>
            <a:prstGeom prst="roundRect">
              <a:avLst>
                <a:gd name="adj" fmla="val 16667"/>
              </a:avLst>
            </a:prstGeom>
            <a:solidFill>
              <a:srgbClr val="99CCFF"/>
            </a:solidFill>
            <a:ln w="9525" algn="ctr">
              <a:noFill/>
              <a:prstDash val="dash"/>
              <a:round/>
              <a:headEnd/>
              <a:tailEnd/>
            </a:ln>
          </p:spPr>
          <p:txBody>
            <a:bodyPr lIns="92395" tIns="46197" rIns="92395" bIns="46197"/>
            <a:lstStyle/>
            <a:p>
              <a:pPr defTabSz="935038" eaLnBrk="1" hangingPunct="1"/>
              <a:endParaRPr lang="zh-CN" altLang="en-US" sz="1100">
                <a:solidFill>
                  <a:srgbClr val="000000"/>
                </a:solidFill>
                <a:latin typeface="FrutigerNext LT Regular" pitchFamily="34" charset="0"/>
              </a:endParaRPr>
            </a:p>
          </p:txBody>
        </p:sp>
        <p:sp>
          <p:nvSpPr>
            <p:cNvPr id="8" name="圆角矩形 8"/>
            <p:cNvSpPr>
              <a:spLocks noChangeArrowheads="1"/>
            </p:cNvSpPr>
            <p:nvPr/>
          </p:nvSpPr>
          <p:spPr bwMode="auto">
            <a:xfrm>
              <a:off x="487719" y="3510254"/>
              <a:ext cx="3700926" cy="861696"/>
            </a:xfrm>
            <a:prstGeom prst="roundRect">
              <a:avLst>
                <a:gd name="adj" fmla="val 16667"/>
              </a:avLst>
            </a:prstGeom>
            <a:solidFill>
              <a:srgbClr val="99CCFF"/>
            </a:solidFill>
            <a:ln w="9525" algn="ctr">
              <a:noFill/>
              <a:prstDash val="dash"/>
              <a:round/>
              <a:headEnd/>
              <a:tailEnd/>
            </a:ln>
          </p:spPr>
          <p:txBody>
            <a:bodyPr lIns="92395" tIns="46197" rIns="92395" bIns="46197"/>
            <a:lstStyle/>
            <a:p>
              <a:pPr defTabSz="935038" eaLnBrk="1" hangingPunct="1"/>
              <a:endParaRPr lang="zh-CN" altLang="en-US" sz="1100">
                <a:solidFill>
                  <a:srgbClr val="000000"/>
                </a:solidFill>
                <a:latin typeface="FrutigerNext LT Regular" pitchFamily="34" charset="0"/>
              </a:endParaRPr>
            </a:p>
          </p:txBody>
        </p:sp>
        <p:sp>
          <p:nvSpPr>
            <p:cNvPr id="9" name="Cloud"/>
            <p:cNvSpPr>
              <a:spLocks noChangeAspect="1" noEditPoints="1" noChangeArrowheads="1"/>
            </p:cNvSpPr>
            <p:nvPr/>
          </p:nvSpPr>
          <p:spPr bwMode="auto">
            <a:xfrm>
              <a:off x="5725575" y="4625067"/>
              <a:ext cx="2260994" cy="96409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lIns="106674" tIns="53337" rIns="106674" bIns="53337"/>
            <a:lstStyle/>
            <a:p>
              <a:pPr eaLnBrk="1" hangingPunct="1">
                <a:defRPr/>
              </a:pPr>
              <a:endParaRPr lang="zh-CN" altLang="en-US" sz="1100" dirty="0">
                <a:solidFill>
                  <a:srgbClr val="FFFFFF"/>
                </a:solidFill>
                <a:latin typeface="FrutigerNext LT Regular" pitchFamily="34" charset="0"/>
              </a:endParaRPr>
            </a:p>
          </p:txBody>
        </p:sp>
        <p:sp>
          <p:nvSpPr>
            <p:cNvPr id="10" name="Cloud"/>
            <p:cNvSpPr>
              <a:spLocks noChangeAspect="1" noEditPoints="1" noChangeArrowheads="1"/>
            </p:cNvSpPr>
            <p:nvPr/>
          </p:nvSpPr>
          <p:spPr bwMode="auto">
            <a:xfrm>
              <a:off x="2323838" y="4615498"/>
              <a:ext cx="2725488" cy="97247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lIns="106674" tIns="53337" rIns="106674" bIns="53337"/>
            <a:lstStyle/>
            <a:p>
              <a:pPr eaLnBrk="1" hangingPunct="1">
                <a:defRPr/>
              </a:pPr>
              <a:endParaRPr lang="zh-CN" altLang="en-US" sz="1100" dirty="0">
                <a:solidFill>
                  <a:srgbClr val="FFFFFF"/>
                </a:solidFill>
                <a:latin typeface="FrutigerNext LT Regular" pitchFamily="34" charset="0"/>
              </a:endParaRPr>
            </a:p>
          </p:txBody>
        </p:sp>
        <p:cxnSp>
          <p:nvCxnSpPr>
            <p:cNvPr id="11" name="直接连接符 10"/>
            <p:cNvCxnSpPr>
              <a:endCxn id="10" idx="0"/>
            </p:cNvCxnSpPr>
            <p:nvPr/>
          </p:nvCxnSpPr>
          <p:spPr bwMode="auto">
            <a:xfrm flipV="1">
              <a:off x="861861" y="5101865"/>
              <a:ext cx="1469887" cy="15677"/>
            </a:xfrm>
            <a:prstGeom prst="line">
              <a:avLst/>
            </a:prstGeom>
            <a:noFill/>
            <a:ln w="1016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prstDash val="solid"/>
              <a:round/>
              <a:headEnd type="none" w="med" len="med"/>
              <a:tailEnd type="none" w="med" len="med"/>
            </a:ln>
            <a:effectLst/>
          </p:spPr>
        </p:cxnSp>
        <p:cxnSp>
          <p:nvCxnSpPr>
            <p:cNvPr id="12" name="直接连接符 11"/>
            <p:cNvCxnSpPr>
              <a:stCxn id="10" idx="2"/>
              <a:endCxn id="9" idx="0"/>
            </p:cNvCxnSpPr>
            <p:nvPr/>
          </p:nvCxnSpPr>
          <p:spPr bwMode="auto">
            <a:xfrm>
              <a:off x="5047126" y="5101865"/>
              <a:ext cx="685051" cy="5526"/>
            </a:xfrm>
            <a:prstGeom prst="line">
              <a:avLst/>
            </a:prstGeom>
            <a:noFill/>
            <a:ln w="101600" cap="flat" cmpd="sng" algn="ctr">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prstDash val="solid"/>
              <a:round/>
              <a:headEnd type="none" w="med" len="med"/>
              <a:tailEnd type="none" w="med" len="med"/>
            </a:ln>
            <a:effectLst/>
          </p:spPr>
        </p:cxnSp>
        <p:sp>
          <p:nvSpPr>
            <p:cNvPr id="13" name="TextBox 13"/>
            <p:cNvSpPr txBox="1">
              <a:spLocks noChangeArrowheads="1"/>
            </p:cNvSpPr>
            <p:nvPr/>
          </p:nvSpPr>
          <p:spPr bwMode="auto">
            <a:xfrm>
              <a:off x="0" y="4995875"/>
              <a:ext cx="935582" cy="301023"/>
            </a:xfrm>
            <a:prstGeom prst="rect">
              <a:avLst/>
            </a:prstGeom>
            <a:noFill/>
            <a:ln w="9525">
              <a:noFill/>
              <a:miter lim="800000"/>
              <a:headEnd/>
              <a:tailEnd/>
            </a:ln>
          </p:spPr>
          <p:txBody>
            <a:bodyPr wrap="none" lIns="106674" tIns="53337" rIns="106674" bIns="53337">
              <a:spAutoFit/>
            </a:bodyPr>
            <a:lstStyle/>
            <a:p>
              <a:pPr eaLnBrk="1" hangingPunct="1"/>
              <a:r>
                <a:rPr lang="en-US" altLang="zh-CN" sz="1100">
                  <a:solidFill>
                    <a:srgbClr val="000000"/>
                  </a:solidFill>
                  <a:latin typeface="FrutigerNext LT Regular" pitchFamily="34" charset="0"/>
                </a:rPr>
                <a:t>Customer</a:t>
              </a:r>
              <a:endParaRPr lang="zh-CN" altLang="en-US" sz="1100">
                <a:solidFill>
                  <a:srgbClr val="000000"/>
                </a:solidFill>
                <a:latin typeface="FrutigerNext LT Regular" pitchFamily="34" charset="0"/>
              </a:endParaRPr>
            </a:p>
          </p:txBody>
        </p:sp>
        <p:sp>
          <p:nvSpPr>
            <p:cNvPr id="14" name="TextBox 14"/>
            <p:cNvSpPr txBox="1">
              <a:spLocks noChangeArrowheads="1"/>
            </p:cNvSpPr>
            <p:nvPr/>
          </p:nvSpPr>
          <p:spPr bwMode="auto">
            <a:xfrm>
              <a:off x="6004272" y="5010228"/>
              <a:ext cx="1067605" cy="384642"/>
            </a:xfrm>
            <a:prstGeom prst="rect">
              <a:avLst/>
            </a:prstGeom>
            <a:noFill/>
            <a:ln w="9525">
              <a:noFill/>
              <a:miter lim="800000"/>
              <a:headEnd/>
              <a:tailEnd/>
            </a:ln>
          </p:spPr>
          <p:txBody>
            <a:bodyPr wrap="none" lIns="106674" tIns="53337" rIns="106674" bIns="53337">
              <a:spAutoFit/>
            </a:bodyPr>
            <a:lstStyle/>
            <a:p>
              <a:pPr eaLnBrk="1" hangingPunct="1"/>
              <a:r>
                <a:rPr lang="en-US" altLang="zh-CN" sz="1600">
                  <a:solidFill>
                    <a:srgbClr val="000000"/>
                  </a:solidFill>
                  <a:latin typeface="FrutigerNext LT Regular" pitchFamily="34" charset="0"/>
                </a:rPr>
                <a:t>Internet</a:t>
              </a:r>
              <a:endParaRPr lang="zh-CN" altLang="en-US" sz="1600">
                <a:solidFill>
                  <a:srgbClr val="000000"/>
                </a:solidFill>
                <a:latin typeface="FrutigerNext LT Regular" pitchFamily="34" charset="0"/>
              </a:endParaRPr>
            </a:p>
          </p:txBody>
        </p:sp>
        <p:sp>
          <p:nvSpPr>
            <p:cNvPr id="15" name="椭圆 15"/>
            <p:cNvSpPr>
              <a:spLocks noChangeArrowheads="1"/>
            </p:cNvSpPr>
            <p:nvPr/>
          </p:nvSpPr>
          <p:spPr bwMode="auto">
            <a:xfrm>
              <a:off x="1256867" y="3604750"/>
              <a:ext cx="534169" cy="227269"/>
            </a:xfrm>
            <a:prstGeom prst="ellipse">
              <a:avLst/>
            </a:prstGeom>
            <a:noFill/>
            <a:ln w="9525" algn="ctr">
              <a:solidFill>
                <a:schemeClr val="tx1"/>
              </a:solidFill>
              <a:round/>
              <a:headEnd/>
              <a:tailEnd/>
            </a:ln>
          </p:spPr>
          <p:txBody>
            <a:bodyPr lIns="0" tIns="0" rIns="0" bIns="46197"/>
            <a:lstStyle/>
            <a:p>
              <a:pPr algn="ctr" defTabSz="935038" eaLnBrk="1" hangingPunct="1"/>
              <a:r>
                <a:rPr lang="en-US" altLang="zh-CN" sz="1100" dirty="0">
                  <a:solidFill>
                    <a:srgbClr val="000000"/>
                  </a:solidFill>
                  <a:latin typeface="FrutigerNext LT Regular" pitchFamily="34" charset="0"/>
                </a:rPr>
                <a:t>RNC</a:t>
              </a:r>
              <a:endParaRPr lang="zh-CN" altLang="en-US" sz="1100" dirty="0">
                <a:solidFill>
                  <a:srgbClr val="000000"/>
                </a:solidFill>
                <a:latin typeface="FrutigerNext LT Regular" pitchFamily="34" charset="0"/>
              </a:endParaRPr>
            </a:p>
          </p:txBody>
        </p:sp>
        <p:sp>
          <p:nvSpPr>
            <p:cNvPr id="16" name="椭圆 16"/>
            <p:cNvSpPr>
              <a:spLocks noChangeArrowheads="1"/>
            </p:cNvSpPr>
            <p:nvPr/>
          </p:nvSpPr>
          <p:spPr bwMode="auto">
            <a:xfrm>
              <a:off x="1791036" y="3604750"/>
              <a:ext cx="631166" cy="227269"/>
            </a:xfrm>
            <a:prstGeom prst="ellipse">
              <a:avLst/>
            </a:prstGeom>
            <a:noFill/>
            <a:ln w="9525" algn="ctr">
              <a:solidFill>
                <a:schemeClr val="tx1"/>
              </a:solidFill>
              <a:round/>
              <a:headEnd/>
              <a:tailEnd/>
            </a:ln>
          </p:spPr>
          <p:txBody>
            <a:bodyPr lIns="0" tIns="0" rIns="0" bIns="46197"/>
            <a:lstStyle/>
            <a:p>
              <a:pPr algn="ctr" defTabSz="935038" eaLnBrk="1" hangingPunct="1"/>
              <a:r>
                <a:rPr lang="en-US" altLang="zh-CN" sz="1100" dirty="0" err="1">
                  <a:solidFill>
                    <a:srgbClr val="000000"/>
                  </a:solidFill>
                  <a:latin typeface="FrutigerNext LT Regular" pitchFamily="34" charset="0"/>
                </a:rPr>
                <a:t>xGSN</a:t>
              </a:r>
              <a:endParaRPr lang="zh-CN" altLang="en-US" sz="1100" dirty="0">
                <a:solidFill>
                  <a:srgbClr val="000000"/>
                </a:solidFill>
                <a:latin typeface="FrutigerNext LT Regular" pitchFamily="34" charset="0"/>
              </a:endParaRPr>
            </a:p>
          </p:txBody>
        </p:sp>
        <p:sp>
          <p:nvSpPr>
            <p:cNvPr id="17" name="椭圆 16"/>
            <p:cNvSpPr/>
            <p:nvPr/>
          </p:nvSpPr>
          <p:spPr bwMode="auto">
            <a:xfrm>
              <a:off x="3211842" y="3561688"/>
              <a:ext cx="837455" cy="205738"/>
            </a:xfrm>
            <a:prstGeom prst="ellipse">
              <a:avLst/>
            </a:prstGeom>
            <a:solidFill>
              <a:srgbClr val="FFFF99"/>
            </a:solidFill>
            <a:ln w="28575" cap="flat" cmpd="sng" algn="ctr">
              <a:solidFill>
                <a:schemeClr val="accent1">
                  <a:lumMod val="75000"/>
                </a:schemeClr>
              </a:solidFill>
              <a:prstDash val="dash"/>
              <a:round/>
              <a:headEnd type="none" w="med" len="med"/>
              <a:tailEnd type="none" w="med" len="med"/>
            </a:ln>
            <a:effectLst/>
          </p:spPr>
          <p:txBody>
            <a:bodyPr lIns="92395" tIns="0" rIns="92395" bIns="46197"/>
            <a:lstStyle/>
            <a:p>
              <a:pPr algn="ctr" defTabSz="935252" eaLnBrk="1" hangingPunct="1">
                <a:defRPr/>
              </a:pPr>
              <a:r>
                <a:rPr lang="en-US" altLang="zh-CN" sz="1100" dirty="0">
                  <a:solidFill>
                    <a:srgbClr val="000000"/>
                  </a:solidFill>
                  <a:latin typeface="FrutigerNext LT Regular" pitchFamily="34" charset="0"/>
                </a:rPr>
                <a:t>PCRF</a:t>
              </a:r>
              <a:endParaRPr lang="zh-CN" altLang="en-US" sz="1100" dirty="0">
                <a:solidFill>
                  <a:srgbClr val="000000"/>
                </a:solidFill>
                <a:latin typeface="FrutigerNext LT Regular" pitchFamily="34" charset="0"/>
              </a:endParaRPr>
            </a:p>
          </p:txBody>
        </p:sp>
        <p:sp>
          <p:nvSpPr>
            <p:cNvPr id="18" name="椭圆 18"/>
            <p:cNvSpPr>
              <a:spLocks noChangeArrowheads="1"/>
            </p:cNvSpPr>
            <p:nvPr/>
          </p:nvSpPr>
          <p:spPr bwMode="auto">
            <a:xfrm>
              <a:off x="1299218" y="2677250"/>
              <a:ext cx="725430" cy="273918"/>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a:solidFill>
                    <a:srgbClr val="000000"/>
                  </a:solidFill>
                  <a:latin typeface="FrutigerNext LT Regular" pitchFamily="34" charset="0"/>
                </a:rPr>
                <a:t>音乐</a:t>
              </a:r>
            </a:p>
          </p:txBody>
        </p:sp>
        <p:sp>
          <p:nvSpPr>
            <p:cNvPr id="19" name="椭圆 19"/>
            <p:cNvSpPr>
              <a:spLocks noChangeArrowheads="1"/>
            </p:cNvSpPr>
            <p:nvPr/>
          </p:nvSpPr>
          <p:spPr bwMode="auto">
            <a:xfrm>
              <a:off x="2067000" y="2695192"/>
              <a:ext cx="725430" cy="255977"/>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a:solidFill>
                    <a:srgbClr val="000000"/>
                  </a:solidFill>
                  <a:latin typeface="FrutigerNext LT Regular" pitchFamily="34" charset="0"/>
                </a:rPr>
                <a:t>游戏</a:t>
              </a:r>
            </a:p>
          </p:txBody>
        </p:sp>
        <p:sp>
          <p:nvSpPr>
            <p:cNvPr id="20" name="椭圆 19"/>
            <p:cNvSpPr/>
            <p:nvPr/>
          </p:nvSpPr>
          <p:spPr bwMode="auto">
            <a:xfrm>
              <a:off x="5859459" y="3221981"/>
              <a:ext cx="1878469" cy="499992"/>
            </a:xfrm>
            <a:prstGeom prst="ellipse">
              <a:avLst/>
            </a:prstGeom>
            <a:solidFill>
              <a:srgbClr val="FFFF99"/>
            </a:solidFill>
            <a:ln w="28575" cap="flat" cmpd="sng" algn="ctr">
              <a:solidFill>
                <a:schemeClr val="accent1">
                  <a:lumMod val="75000"/>
                </a:schemeClr>
              </a:solidFill>
              <a:prstDash val="dash"/>
              <a:round/>
              <a:headEnd type="none" w="med" len="med"/>
              <a:tailEnd type="none" w="med" len="med"/>
            </a:ln>
            <a:effectLst/>
          </p:spPr>
          <p:txBody>
            <a:bodyPr lIns="92395" tIns="46197" rIns="92395" bIns="46197" anchor="ctr"/>
            <a:lstStyle/>
            <a:p>
              <a:pPr algn="ctr" defTabSz="935252" eaLnBrk="1" hangingPunct="1">
                <a:defRPr/>
              </a:pPr>
              <a:r>
                <a:rPr lang="zh-CN" altLang="en-US" sz="1100" b="1" dirty="0">
                  <a:solidFill>
                    <a:srgbClr val="000000"/>
                  </a:solidFill>
                  <a:latin typeface="FrutigerNext LT Regular" pitchFamily="34" charset="0"/>
                </a:rPr>
                <a:t>大数据分析</a:t>
              </a:r>
            </a:p>
          </p:txBody>
        </p:sp>
        <p:sp>
          <p:nvSpPr>
            <p:cNvPr id="21" name="椭圆 21"/>
            <p:cNvSpPr>
              <a:spLocks noChangeArrowheads="1"/>
            </p:cNvSpPr>
            <p:nvPr/>
          </p:nvSpPr>
          <p:spPr bwMode="auto">
            <a:xfrm>
              <a:off x="6187349" y="2375610"/>
              <a:ext cx="853838" cy="239868"/>
            </a:xfrm>
            <a:prstGeom prst="ellipse">
              <a:avLst/>
            </a:prstGeom>
            <a:noFill/>
            <a:ln w="9525" algn="ctr">
              <a:solidFill>
                <a:schemeClr val="tx1"/>
              </a:solidFill>
              <a:round/>
              <a:headEnd/>
              <a:tailEnd/>
            </a:ln>
          </p:spPr>
          <p:txBody>
            <a:bodyPr lIns="92395" tIns="0" rIns="92395" bIns="46197"/>
            <a:lstStyle/>
            <a:p>
              <a:pPr defTabSz="935038" eaLnBrk="1" hangingPunct="1"/>
              <a:r>
                <a:rPr lang="zh-CN" altLang="en-US" sz="1100" dirty="0">
                  <a:solidFill>
                    <a:srgbClr val="000000"/>
                  </a:solidFill>
                  <a:latin typeface="FrutigerNext LT Regular" pitchFamily="34" charset="0"/>
                </a:rPr>
                <a:t>电商</a:t>
              </a:r>
            </a:p>
          </p:txBody>
        </p:sp>
        <p:sp>
          <p:nvSpPr>
            <p:cNvPr id="22" name="椭圆 22"/>
            <p:cNvSpPr>
              <a:spLocks noChangeArrowheads="1"/>
            </p:cNvSpPr>
            <p:nvPr/>
          </p:nvSpPr>
          <p:spPr bwMode="auto">
            <a:xfrm>
              <a:off x="7115452" y="2323161"/>
              <a:ext cx="1237470" cy="292317"/>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dirty="0" smtClean="0">
                  <a:solidFill>
                    <a:srgbClr val="000000"/>
                  </a:solidFill>
                  <a:latin typeface="FrutigerNext LT Regular" pitchFamily="34" charset="0"/>
                </a:rPr>
                <a:t>企业应用</a:t>
              </a:r>
              <a:endParaRPr lang="zh-CN" altLang="en-US" sz="1100" dirty="0">
                <a:solidFill>
                  <a:srgbClr val="000000"/>
                </a:solidFill>
                <a:latin typeface="FrutigerNext LT Regular" pitchFamily="34" charset="0"/>
              </a:endParaRPr>
            </a:p>
          </p:txBody>
        </p:sp>
        <p:sp>
          <p:nvSpPr>
            <p:cNvPr id="23" name="椭圆 23"/>
            <p:cNvSpPr>
              <a:spLocks noChangeArrowheads="1"/>
            </p:cNvSpPr>
            <p:nvPr/>
          </p:nvSpPr>
          <p:spPr bwMode="auto">
            <a:xfrm>
              <a:off x="6941458" y="2084440"/>
              <a:ext cx="1017789" cy="244015"/>
            </a:xfrm>
            <a:prstGeom prst="ellipse">
              <a:avLst/>
            </a:prstGeom>
            <a:noFill/>
            <a:ln w="9525" algn="ctr">
              <a:solidFill>
                <a:schemeClr val="tx1"/>
              </a:solidFill>
              <a:round/>
              <a:headEnd/>
              <a:tailEnd/>
            </a:ln>
          </p:spPr>
          <p:txBody>
            <a:bodyPr lIns="0" tIns="46197" rIns="0" bIns="46197"/>
            <a:lstStyle/>
            <a:p>
              <a:pPr defTabSz="935038" eaLnBrk="1" hangingPunct="1"/>
              <a:r>
                <a:rPr lang="zh-CN" altLang="en-US" sz="1100">
                  <a:solidFill>
                    <a:srgbClr val="000000"/>
                  </a:solidFill>
                  <a:latin typeface="FrutigerNext LT Regular" pitchFamily="34" charset="0"/>
                </a:rPr>
                <a:t>行业应用</a:t>
              </a:r>
            </a:p>
          </p:txBody>
        </p:sp>
        <p:sp>
          <p:nvSpPr>
            <p:cNvPr id="24" name="TextBox 24"/>
            <p:cNvSpPr txBox="1">
              <a:spLocks noChangeArrowheads="1"/>
            </p:cNvSpPr>
            <p:nvPr/>
          </p:nvSpPr>
          <p:spPr bwMode="auto">
            <a:xfrm>
              <a:off x="3091621" y="4997071"/>
              <a:ext cx="1359200" cy="317747"/>
            </a:xfrm>
            <a:prstGeom prst="rect">
              <a:avLst/>
            </a:prstGeom>
            <a:noFill/>
            <a:ln w="9525">
              <a:noFill/>
              <a:miter lim="800000"/>
              <a:headEnd/>
              <a:tailEnd/>
            </a:ln>
          </p:spPr>
          <p:txBody>
            <a:bodyPr wrap="none" lIns="106674" tIns="53337" rIns="106674" bIns="53337">
              <a:spAutoFit/>
            </a:bodyPr>
            <a:lstStyle/>
            <a:p>
              <a:pPr eaLnBrk="1" hangingPunct="1"/>
              <a:r>
                <a:rPr lang="en-US" altLang="zh-CN" sz="1200" dirty="0" smtClean="0">
                  <a:solidFill>
                    <a:srgbClr val="000000"/>
                  </a:solidFill>
                  <a:latin typeface="FrutigerNext LT Regular" pitchFamily="34" charset="0"/>
                </a:rPr>
                <a:t>Telco Network</a:t>
              </a:r>
              <a:endParaRPr lang="zh-CN" altLang="en-US" sz="1200" dirty="0">
                <a:solidFill>
                  <a:srgbClr val="000000"/>
                </a:solidFill>
                <a:latin typeface="FrutigerNext LT Regular" pitchFamily="34" charset="0"/>
              </a:endParaRPr>
            </a:p>
          </p:txBody>
        </p:sp>
        <p:cxnSp>
          <p:nvCxnSpPr>
            <p:cNvPr id="26" name="形状 26"/>
            <p:cNvCxnSpPr>
              <a:cxnSpLocks noChangeShapeType="1"/>
              <a:stCxn id="20" idx="0"/>
              <a:endCxn id="7" idx="3"/>
            </p:cNvCxnSpPr>
            <p:nvPr/>
          </p:nvCxnSpPr>
          <p:spPr bwMode="auto">
            <a:xfrm rot="16200000" flipV="1">
              <a:off x="5358563" y="1781849"/>
              <a:ext cx="270214" cy="2610049"/>
            </a:xfrm>
            <a:prstGeom prst="curvedConnector2">
              <a:avLst/>
            </a:prstGeom>
            <a:noFill/>
            <a:ln w="9525" algn="ctr">
              <a:solidFill>
                <a:schemeClr val="tx1"/>
              </a:solidFill>
              <a:round/>
              <a:headEnd/>
              <a:tailEnd type="arrow" w="med" len="med"/>
            </a:ln>
          </p:spPr>
        </p:cxnSp>
        <p:cxnSp>
          <p:nvCxnSpPr>
            <p:cNvPr id="27" name="形状 46"/>
            <p:cNvCxnSpPr>
              <a:cxnSpLocks noChangeShapeType="1"/>
              <a:stCxn id="20" idx="0"/>
              <a:endCxn id="6" idx="2"/>
            </p:cNvCxnSpPr>
            <p:nvPr/>
          </p:nvCxnSpPr>
          <p:spPr bwMode="auto">
            <a:xfrm rot="5400000" flipH="1" flipV="1">
              <a:off x="6665212" y="2771742"/>
              <a:ext cx="583722" cy="316757"/>
            </a:xfrm>
            <a:prstGeom prst="curvedConnector3">
              <a:avLst>
                <a:gd name="adj1" fmla="val 50000"/>
              </a:avLst>
            </a:prstGeom>
            <a:noFill/>
            <a:ln w="9525" algn="ctr">
              <a:solidFill>
                <a:schemeClr val="tx1"/>
              </a:solidFill>
              <a:round/>
              <a:headEnd/>
              <a:tailEnd type="arrow" w="med" len="med"/>
            </a:ln>
          </p:spPr>
        </p:cxnSp>
        <p:cxnSp>
          <p:nvCxnSpPr>
            <p:cNvPr id="28" name="直接箭头连接符 28"/>
            <p:cNvCxnSpPr>
              <a:cxnSpLocks noChangeShapeType="1"/>
            </p:cNvCxnSpPr>
            <p:nvPr/>
          </p:nvCxnSpPr>
          <p:spPr bwMode="auto">
            <a:xfrm flipH="1" flipV="1">
              <a:off x="6912768" y="3715992"/>
              <a:ext cx="463129" cy="899506"/>
            </a:xfrm>
            <a:prstGeom prst="straightConnector1">
              <a:avLst/>
            </a:prstGeom>
            <a:noFill/>
            <a:ln w="9525" algn="ctr">
              <a:solidFill>
                <a:schemeClr val="tx1"/>
              </a:solidFill>
              <a:round/>
              <a:headEnd/>
              <a:tailEnd type="arrow" w="med" len="med"/>
            </a:ln>
          </p:spPr>
        </p:cxnSp>
        <p:cxnSp>
          <p:nvCxnSpPr>
            <p:cNvPr id="29" name="直接箭头连接符 29"/>
            <p:cNvCxnSpPr>
              <a:cxnSpLocks noChangeShapeType="1"/>
            </p:cNvCxnSpPr>
            <p:nvPr/>
          </p:nvCxnSpPr>
          <p:spPr bwMode="auto">
            <a:xfrm flipH="1" flipV="1">
              <a:off x="7052116" y="3664558"/>
              <a:ext cx="685812" cy="1077733"/>
            </a:xfrm>
            <a:prstGeom prst="straightConnector1">
              <a:avLst/>
            </a:prstGeom>
            <a:noFill/>
            <a:ln w="9525" algn="ctr">
              <a:solidFill>
                <a:schemeClr val="tx1"/>
              </a:solidFill>
              <a:round/>
              <a:headEnd/>
              <a:tailEnd type="arrow" w="med" len="med"/>
            </a:ln>
          </p:spPr>
        </p:cxnSp>
        <p:cxnSp>
          <p:nvCxnSpPr>
            <p:cNvPr id="30" name="直接箭头连接符 30"/>
            <p:cNvCxnSpPr>
              <a:cxnSpLocks noChangeShapeType="1"/>
              <a:endCxn id="20" idx="4"/>
            </p:cNvCxnSpPr>
            <p:nvPr/>
          </p:nvCxnSpPr>
          <p:spPr bwMode="auto">
            <a:xfrm flipH="1" flipV="1">
              <a:off x="6798010" y="3721973"/>
              <a:ext cx="288260" cy="893525"/>
            </a:xfrm>
            <a:prstGeom prst="straightConnector1">
              <a:avLst/>
            </a:prstGeom>
            <a:noFill/>
            <a:ln w="9525" algn="ctr">
              <a:solidFill>
                <a:schemeClr val="tx1"/>
              </a:solidFill>
              <a:round/>
              <a:headEnd/>
              <a:tailEnd type="arrow" w="med" len="med"/>
            </a:ln>
          </p:spPr>
        </p:cxnSp>
        <p:cxnSp>
          <p:nvCxnSpPr>
            <p:cNvPr id="31" name="直接箭头连接符 31"/>
            <p:cNvCxnSpPr>
              <a:cxnSpLocks noChangeShapeType="1"/>
            </p:cNvCxnSpPr>
            <p:nvPr/>
          </p:nvCxnSpPr>
          <p:spPr bwMode="auto">
            <a:xfrm flipV="1">
              <a:off x="4916809" y="4615498"/>
              <a:ext cx="217219" cy="190189"/>
            </a:xfrm>
            <a:prstGeom prst="straightConnector1">
              <a:avLst/>
            </a:prstGeom>
            <a:noFill/>
            <a:ln w="9525" algn="ctr">
              <a:solidFill>
                <a:schemeClr val="tx1"/>
              </a:solidFill>
              <a:round/>
              <a:headEnd/>
              <a:tailEnd type="arrow" w="med" len="med"/>
            </a:ln>
          </p:spPr>
        </p:cxnSp>
        <p:sp>
          <p:nvSpPr>
            <p:cNvPr id="32" name="圆角矩形 32"/>
            <p:cNvSpPr>
              <a:spLocks noChangeArrowheads="1"/>
            </p:cNvSpPr>
            <p:nvPr/>
          </p:nvSpPr>
          <p:spPr bwMode="auto">
            <a:xfrm>
              <a:off x="4449582" y="3718384"/>
              <a:ext cx="907130" cy="354061"/>
            </a:xfrm>
            <a:prstGeom prst="roundRect">
              <a:avLst>
                <a:gd name="adj" fmla="val 16667"/>
              </a:avLst>
            </a:prstGeom>
            <a:noFill/>
            <a:ln w="9525" algn="ctr">
              <a:solidFill>
                <a:schemeClr val="tx1"/>
              </a:solidFill>
              <a:round/>
              <a:headEnd/>
              <a:tailEnd/>
            </a:ln>
          </p:spPr>
          <p:txBody>
            <a:bodyPr lIns="92395" tIns="0" rIns="92395" bIns="46197"/>
            <a:lstStyle/>
            <a:p>
              <a:pPr defTabSz="935038" eaLnBrk="1" hangingPunct="1"/>
              <a:r>
                <a:rPr lang="en-US" altLang="zh-CN" sz="1100" dirty="0">
                  <a:solidFill>
                    <a:srgbClr val="000000"/>
                  </a:solidFill>
                  <a:latin typeface="FrutigerNext LT Regular" pitchFamily="34" charset="0"/>
                </a:rPr>
                <a:t>BSS, CRM, HLR, OCS</a:t>
              </a:r>
              <a:endParaRPr lang="zh-CN" altLang="en-US" sz="1100" dirty="0">
                <a:solidFill>
                  <a:srgbClr val="000000"/>
                </a:solidFill>
                <a:latin typeface="FrutigerNext LT Regular" pitchFamily="34" charset="0"/>
              </a:endParaRPr>
            </a:p>
          </p:txBody>
        </p:sp>
        <p:cxnSp>
          <p:nvCxnSpPr>
            <p:cNvPr id="33" name="直接箭头连接符 33"/>
            <p:cNvCxnSpPr>
              <a:cxnSpLocks noChangeShapeType="1"/>
              <a:stCxn id="32" idx="3"/>
            </p:cNvCxnSpPr>
            <p:nvPr/>
          </p:nvCxnSpPr>
          <p:spPr bwMode="auto">
            <a:xfrm flipV="1">
              <a:off x="5356712" y="3603553"/>
              <a:ext cx="572420" cy="291861"/>
            </a:xfrm>
            <a:prstGeom prst="straightConnector1">
              <a:avLst/>
            </a:prstGeom>
            <a:noFill/>
            <a:ln w="9525" algn="ctr">
              <a:solidFill>
                <a:schemeClr val="tx1"/>
              </a:solidFill>
              <a:round/>
              <a:headEnd/>
              <a:tailEnd type="arrow" w="med" len="med"/>
            </a:ln>
          </p:spPr>
        </p:cxnSp>
        <p:cxnSp>
          <p:nvCxnSpPr>
            <p:cNvPr id="34" name="曲线连接符 34"/>
            <p:cNvCxnSpPr>
              <a:cxnSpLocks noChangeShapeType="1"/>
              <a:stCxn id="20" idx="1"/>
              <a:endCxn id="17" idx="7"/>
            </p:cNvCxnSpPr>
            <p:nvPr/>
          </p:nvCxnSpPr>
          <p:spPr bwMode="auto">
            <a:xfrm rot="16200000" flipH="1" flipV="1">
              <a:off x="4881877" y="2339412"/>
              <a:ext cx="296646" cy="2207714"/>
            </a:xfrm>
            <a:prstGeom prst="curvedConnector3">
              <a:avLst>
                <a:gd name="adj1" fmla="val -7940"/>
              </a:avLst>
            </a:prstGeom>
            <a:noFill/>
            <a:ln w="9525" algn="ctr">
              <a:solidFill>
                <a:schemeClr val="tx1"/>
              </a:solidFill>
              <a:round/>
              <a:headEnd/>
              <a:tailEnd type="arrow" w="med" len="med"/>
            </a:ln>
          </p:spPr>
        </p:cxnSp>
        <p:sp>
          <p:nvSpPr>
            <p:cNvPr id="35" name="圆角矩形 35"/>
            <p:cNvSpPr>
              <a:spLocks noChangeArrowheads="1"/>
            </p:cNvSpPr>
            <p:nvPr/>
          </p:nvSpPr>
          <p:spPr bwMode="auto">
            <a:xfrm>
              <a:off x="3211842" y="3921730"/>
              <a:ext cx="851117" cy="234196"/>
            </a:xfrm>
            <a:prstGeom prst="roundRect">
              <a:avLst>
                <a:gd name="adj" fmla="val 16667"/>
              </a:avLst>
            </a:prstGeom>
            <a:noFill/>
            <a:ln w="9525" algn="ctr">
              <a:solidFill>
                <a:schemeClr val="tx1"/>
              </a:solidFill>
              <a:round/>
              <a:headEnd/>
              <a:tailEnd/>
            </a:ln>
          </p:spPr>
          <p:txBody>
            <a:bodyPr lIns="41998" tIns="0" rIns="41998" bIns="46197"/>
            <a:lstStyle/>
            <a:p>
              <a:pPr algn="ctr" defTabSz="935038" eaLnBrk="1" hangingPunct="1"/>
              <a:r>
                <a:rPr lang="en-US" altLang="zh-CN" sz="1100" dirty="0" smtClean="0">
                  <a:solidFill>
                    <a:srgbClr val="000000"/>
                  </a:solidFill>
                  <a:latin typeface="FrutigerNext LT Regular" pitchFamily="34" charset="0"/>
                </a:rPr>
                <a:t>Controller</a:t>
              </a:r>
              <a:endParaRPr lang="zh-CN" altLang="en-US" sz="1100" dirty="0">
                <a:solidFill>
                  <a:srgbClr val="000000"/>
                </a:solidFill>
                <a:latin typeface="FrutigerNext LT Regular" pitchFamily="34" charset="0"/>
              </a:endParaRPr>
            </a:p>
          </p:txBody>
        </p:sp>
        <p:sp>
          <p:nvSpPr>
            <p:cNvPr id="37" name="椭圆 37"/>
            <p:cNvSpPr>
              <a:spLocks noChangeArrowheads="1"/>
            </p:cNvSpPr>
            <p:nvPr/>
          </p:nvSpPr>
          <p:spPr bwMode="auto">
            <a:xfrm>
              <a:off x="2422201" y="3604750"/>
              <a:ext cx="631166" cy="227269"/>
            </a:xfrm>
            <a:prstGeom prst="ellipse">
              <a:avLst/>
            </a:prstGeom>
            <a:noFill/>
            <a:ln w="9525" algn="ctr">
              <a:solidFill>
                <a:schemeClr val="tx1"/>
              </a:solidFill>
              <a:round/>
              <a:headEnd/>
              <a:tailEnd/>
            </a:ln>
          </p:spPr>
          <p:txBody>
            <a:bodyPr lIns="0" tIns="0" rIns="0" bIns="46197"/>
            <a:lstStyle/>
            <a:p>
              <a:pPr algn="ctr" defTabSz="935038" eaLnBrk="1" hangingPunct="1"/>
              <a:r>
                <a:rPr lang="en-US" altLang="zh-CN" sz="1100" dirty="0" smtClean="0">
                  <a:solidFill>
                    <a:srgbClr val="000000"/>
                  </a:solidFill>
                  <a:latin typeface="FrutigerNext LT Regular" pitchFamily="34" charset="0"/>
                </a:rPr>
                <a:t>VAS</a:t>
              </a:r>
              <a:endParaRPr lang="zh-CN" altLang="en-US" sz="1100" dirty="0">
                <a:solidFill>
                  <a:srgbClr val="000000"/>
                </a:solidFill>
                <a:latin typeface="FrutigerNext LT Regular" pitchFamily="34" charset="0"/>
              </a:endParaRPr>
            </a:p>
          </p:txBody>
        </p:sp>
        <p:cxnSp>
          <p:nvCxnSpPr>
            <p:cNvPr id="40" name="直接箭头连接符 40"/>
            <p:cNvCxnSpPr>
              <a:cxnSpLocks noChangeShapeType="1"/>
              <a:endCxn id="49" idx="1"/>
            </p:cNvCxnSpPr>
            <p:nvPr/>
          </p:nvCxnSpPr>
          <p:spPr bwMode="auto">
            <a:xfrm flipV="1">
              <a:off x="4556143" y="4491098"/>
              <a:ext cx="577885" cy="187796"/>
            </a:xfrm>
            <a:prstGeom prst="straightConnector1">
              <a:avLst/>
            </a:prstGeom>
            <a:noFill/>
            <a:ln w="9525" algn="ctr">
              <a:solidFill>
                <a:schemeClr val="tx1"/>
              </a:solidFill>
              <a:round/>
              <a:headEnd/>
              <a:tailEnd type="arrow" w="med" len="med"/>
            </a:ln>
          </p:spPr>
        </p:cxnSp>
        <p:sp>
          <p:nvSpPr>
            <p:cNvPr id="41" name="椭圆 41"/>
            <p:cNvSpPr>
              <a:spLocks noChangeArrowheads="1"/>
            </p:cNvSpPr>
            <p:nvPr/>
          </p:nvSpPr>
          <p:spPr bwMode="auto">
            <a:xfrm>
              <a:off x="6653197" y="2717205"/>
              <a:ext cx="258205" cy="181815"/>
            </a:xfrm>
            <a:prstGeom prst="ellipse">
              <a:avLst/>
            </a:prstGeom>
            <a:solidFill>
              <a:srgbClr val="00B0F0"/>
            </a:solidFill>
            <a:ln w="9525" algn="ctr">
              <a:solidFill>
                <a:schemeClr val="tx1"/>
              </a:solidFill>
              <a:round/>
              <a:headEnd/>
              <a:tailEnd/>
            </a:ln>
          </p:spPr>
          <p:txBody>
            <a:bodyPr lIns="41998" tIns="0" rIns="92395" bIns="46197"/>
            <a:lstStyle/>
            <a:p>
              <a:pPr defTabSz="935038" eaLnBrk="1" hangingPunct="1"/>
              <a:r>
                <a:rPr lang="en-US" altLang="zh-CN" sz="1100">
                  <a:solidFill>
                    <a:srgbClr val="000000"/>
                  </a:solidFill>
                  <a:latin typeface="FrutigerNext LT Regular" pitchFamily="34" charset="0"/>
                </a:rPr>
                <a:t>2</a:t>
              </a:r>
              <a:endParaRPr lang="zh-CN" altLang="en-US" sz="1100">
                <a:solidFill>
                  <a:srgbClr val="000000"/>
                </a:solidFill>
                <a:latin typeface="FrutigerNext LT Regular" pitchFamily="34" charset="0"/>
              </a:endParaRPr>
            </a:p>
          </p:txBody>
        </p:sp>
        <p:sp>
          <p:nvSpPr>
            <p:cNvPr id="42" name="椭圆 42"/>
            <p:cNvSpPr>
              <a:spLocks noChangeArrowheads="1"/>
            </p:cNvSpPr>
            <p:nvPr/>
          </p:nvSpPr>
          <p:spPr bwMode="auto">
            <a:xfrm>
              <a:off x="4572000" y="3038007"/>
              <a:ext cx="259570" cy="181815"/>
            </a:xfrm>
            <a:prstGeom prst="ellipse">
              <a:avLst/>
            </a:prstGeom>
            <a:solidFill>
              <a:srgbClr val="00B0F0"/>
            </a:solidFill>
            <a:ln w="9525" algn="ctr">
              <a:solidFill>
                <a:schemeClr val="tx1"/>
              </a:solidFill>
              <a:round/>
              <a:headEnd/>
              <a:tailEnd/>
            </a:ln>
          </p:spPr>
          <p:txBody>
            <a:bodyPr lIns="41998" tIns="0" rIns="92395" bIns="46197"/>
            <a:lstStyle/>
            <a:p>
              <a:pPr defTabSz="935038" eaLnBrk="1" hangingPunct="1"/>
              <a:r>
                <a:rPr lang="en-US" altLang="zh-CN" sz="1100">
                  <a:solidFill>
                    <a:srgbClr val="000000"/>
                  </a:solidFill>
                  <a:latin typeface="FrutigerNext LT Regular" pitchFamily="34" charset="0"/>
                </a:rPr>
                <a:t>1</a:t>
              </a:r>
              <a:endParaRPr lang="zh-CN" altLang="en-US" sz="1100">
                <a:solidFill>
                  <a:srgbClr val="000000"/>
                </a:solidFill>
                <a:latin typeface="FrutigerNext LT Regular" pitchFamily="34" charset="0"/>
              </a:endParaRPr>
            </a:p>
          </p:txBody>
        </p:sp>
        <p:sp>
          <p:nvSpPr>
            <p:cNvPr id="44" name="椭圆 44"/>
            <p:cNvSpPr>
              <a:spLocks noChangeArrowheads="1"/>
            </p:cNvSpPr>
            <p:nvPr/>
          </p:nvSpPr>
          <p:spPr bwMode="auto">
            <a:xfrm>
              <a:off x="628433" y="3598769"/>
              <a:ext cx="631166" cy="228465"/>
            </a:xfrm>
            <a:prstGeom prst="ellipse">
              <a:avLst/>
            </a:prstGeom>
            <a:noFill/>
            <a:ln w="9525" algn="ctr">
              <a:solidFill>
                <a:schemeClr val="tx1"/>
              </a:solidFill>
              <a:round/>
              <a:headEnd/>
              <a:tailEnd/>
            </a:ln>
          </p:spPr>
          <p:txBody>
            <a:bodyPr lIns="0" tIns="0" rIns="0" bIns="46197"/>
            <a:lstStyle/>
            <a:p>
              <a:pPr algn="ctr" defTabSz="935038" eaLnBrk="1" hangingPunct="1"/>
              <a:r>
                <a:rPr lang="en-US" altLang="zh-CN" sz="1100" dirty="0" smtClean="0">
                  <a:solidFill>
                    <a:srgbClr val="000000"/>
                  </a:solidFill>
                  <a:latin typeface="FrutigerNext LT Regular" pitchFamily="34" charset="0"/>
                </a:rPr>
                <a:t>IP</a:t>
              </a:r>
              <a:endParaRPr lang="zh-CN" altLang="en-US" sz="1100" dirty="0">
                <a:solidFill>
                  <a:srgbClr val="000000"/>
                </a:solidFill>
                <a:latin typeface="FrutigerNext LT Regular" pitchFamily="34" charset="0"/>
              </a:endParaRPr>
            </a:p>
          </p:txBody>
        </p:sp>
        <p:sp>
          <p:nvSpPr>
            <p:cNvPr id="46" name="TextBox 46"/>
            <p:cNvSpPr txBox="1">
              <a:spLocks noChangeArrowheads="1"/>
            </p:cNvSpPr>
            <p:nvPr/>
          </p:nvSpPr>
          <p:spPr bwMode="auto">
            <a:xfrm>
              <a:off x="487719" y="4076034"/>
              <a:ext cx="561964" cy="317747"/>
            </a:xfrm>
            <a:prstGeom prst="rect">
              <a:avLst/>
            </a:prstGeom>
            <a:noFill/>
            <a:ln w="9525">
              <a:noFill/>
              <a:miter lim="800000"/>
              <a:headEnd/>
              <a:tailEnd/>
            </a:ln>
          </p:spPr>
          <p:txBody>
            <a:bodyPr wrap="none" lIns="106674" tIns="53337" rIns="106674" bIns="53337">
              <a:spAutoFit/>
            </a:bodyPr>
            <a:lstStyle/>
            <a:p>
              <a:pPr eaLnBrk="1" hangingPunct="1"/>
              <a:r>
                <a:rPr lang="zh-CN" altLang="en-US" sz="1200" dirty="0" smtClean="0">
                  <a:solidFill>
                    <a:srgbClr val="000000"/>
                  </a:solidFill>
                  <a:latin typeface="FrutigerNext LT Regular" pitchFamily="34" charset="0"/>
                </a:rPr>
                <a:t>网络</a:t>
              </a:r>
              <a:endParaRPr lang="zh-CN" altLang="en-US" sz="1200" dirty="0">
                <a:solidFill>
                  <a:srgbClr val="000000"/>
                </a:solidFill>
                <a:latin typeface="FrutigerNext LT Regular" pitchFamily="34" charset="0"/>
              </a:endParaRPr>
            </a:p>
          </p:txBody>
        </p:sp>
        <p:sp>
          <p:nvSpPr>
            <p:cNvPr id="47" name="圆角矩形 47"/>
            <p:cNvSpPr>
              <a:spLocks noChangeArrowheads="1"/>
            </p:cNvSpPr>
            <p:nvPr/>
          </p:nvSpPr>
          <p:spPr bwMode="auto">
            <a:xfrm>
              <a:off x="698108" y="3855942"/>
              <a:ext cx="2303345" cy="227269"/>
            </a:xfrm>
            <a:prstGeom prst="roundRect">
              <a:avLst>
                <a:gd name="adj" fmla="val 16667"/>
              </a:avLst>
            </a:prstGeom>
            <a:noFill/>
            <a:ln w="9525" algn="ctr">
              <a:solidFill>
                <a:schemeClr val="tx1"/>
              </a:solidFill>
              <a:round/>
              <a:headEnd/>
              <a:tailEnd/>
            </a:ln>
          </p:spPr>
          <p:txBody>
            <a:bodyPr lIns="92395" tIns="0" rIns="92395" bIns="46197"/>
            <a:lstStyle/>
            <a:p>
              <a:pPr algn="ctr" defTabSz="935038" eaLnBrk="1" hangingPunct="1"/>
              <a:r>
                <a:rPr lang="en-US" altLang="zh-CN" sz="1100" dirty="0" smtClean="0">
                  <a:solidFill>
                    <a:srgbClr val="000000"/>
                  </a:solidFill>
                  <a:latin typeface="FrutigerNext LT Regular" pitchFamily="34" charset="0"/>
                </a:rPr>
                <a:t>Network OS</a:t>
              </a:r>
              <a:endParaRPr lang="zh-CN" altLang="en-US" sz="1100" dirty="0">
                <a:solidFill>
                  <a:srgbClr val="000000"/>
                </a:solidFill>
                <a:latin typeface="FrutigerNext LT Regular" pitchFamily="34" charset="0"/>
              </a:endParaRPr>
            </a:p>
          </p:txBody>
        </p:sp>
        <p:cxnSp>
          <p:nvCxnSpPr>
            <p:cNvPr id="48" name="直接箭头连接符 48"/>
            <p:cNvCxnSpPr>
              <a:cxnSpLocks noChangeShapeType="1"/>
              <a:endCxn id="49" idx="2"/>
            </p:cNvCxnSpPr>
            <p:nvPr/>
          </p:nvCxnSpPr>
          <p:spPr bwMode="auto">
            <a:xfrm flipV="1">
              <a:off x="4994680" y="4619087"/>
              <a:ext cx="453565" cy="565780"/>
            </a:xfrm>
            <a:prstGeom prst="straightConnector1">
              <a:avLst/>
            </a:prstGeom>
            <a:noFill/>
            <a:ln w="9525" algn="ctr">
              <a:solidFill>
                <a:schemeClr val="tx1"/>
              </a:solidFill>
              <a:round/>
              <a:headEnd/>
              <a:tailEnd type="arrow" w="med" len="med"/>
            </a:ln>
          </p:spPr>
        </p:cxnSp>
        <p:sp>
          <p:nvSpPr>
            <p:cNvPr id="49" name="圆角矩形 49"/>
            <p:cNvSpPr>
              <a:spLocks noChangeArrowheads="1"/>
            </p:cNvSpPr>
            <p:nvPr/>
          </p:nvSpPr>
          <p:spPr bwMode="auto">
            <a:xfrm>
              <a:off x="5134028" y="4363110"/>
              <a:ext cx="628433" cy="255977"/>
            </a:xfrm>
            <a:prstGeom prst="roundRect">
              <a:avLst>
                <a:gd name="adj" fmla="val 16667"/>
              </a:avLst>
            </a:prstGeom>
            <a:solidFill>
              <a:srgbClr val="99CCFF"/>
            </a:solidFill>
            <a:ln w="9525" algn="ctr">
              <a:solidFill>
                <a:schemeClr val="tx1"/>
              </a:solidFill>
              <a:round/>
              <a:headEnd/>
              <a:tailEnd/>
            </a:ln>
          </p:spPr>
          <p:txBody>
            <a:bodyPr lIns="92395" tIns="46197" rIns="92395" bIns="46197"/>
            <a:lstStyle/>
            <a:p>
              <a:pPr defTabSz="935038" eaLnBrk="1" hangingPunct="1"/>
              <a:r>
                <a:rPr lang="zh-CN" altLang="en-US" sz="1100" dirty="0" smtClean="0">
                  <a:solidFill>
                    <a:srgbClr val="000000"/>
                  </a:solidFill>
                  <a:latin typeface="FrutigerNext LT Regular" pitchFamily="34" charset="0"/>
                </a:rPr>
                <a:t>探针</a:t>
              </a:r>
              <a:endParaRPr lang="zh-CN" altLang="en-US" sz="1100" dirty="0">
                <a:solidFill>
                  <a:srgbClr val="000000"/>
                </a:solidFill>
                <a:latin typeface="FrutigerNext LT Regular" pitchFamily="34" charset="0"/>
              </a:endParaRPr>
            </a:p>
          </p:txBody>
        </p:sp>
        <p:cxnSp>
          <p:nvCxnSpPr>
            <p:cNvPr id="50" name="直接箭头连接符 50"/>
            <p:cNvCxnSpPr>
              <a:cxnSpLocks noChangeShapeType="1"/>
              <a:stCxn id="49" idx="0"/>
              <a:endCxn id="20" idx="3"/>
            </p:cNvCxnSpPr>
            <p:nvPr/>
          </p:nvCxnSpPr>
          <p:spPr bwMode="auto">
            <a:xfrm flipV="1">
              <a:off x="5448245" y="3649007"/>
              <a:ext cx="685812" cy="714103"/>
            </a:xfrm>
            <a:prstGeom prst="straightConnector1">
              <a:avLst/>
            </a:prstGeom>
            <a:noFill/>
            <a:ln w="9525" algn="ctr">
              <a:solidFill>
                <a:schemeClr val="tx1"/>
              </a:solidFill>
              <a:round/>
              <a:headEnd/>
              <a:tailEnd type="arrow" w="med" len="med"/>
            </a:ln>
          </p:spPr>
        </p:cxnSp>
        <p:pic>
          <p:nvPicPr>
            <p:cNvPr id="51" name="Picture 4" descr="http://t3.gstatic.com/images?q=tbn:ANd9GcTKczIJehsWEBrID-4qbm-NR1sSP_jpZMEQ01t8v2eXPB074JBW3hYu0pXj"/>
            <p:cNvPicPr>
              <a:picLocks noChangeAspect="1" noChangeArrowheads="1"/>
            </p:cNvPicPr>
            <p:nvPr/>
          </p:nvPicPr>
          <p:blipFill>
            <a:blip r:embed="rId3" cstate="print"/>
            <a:srcRect/>
            <a:stretch>
              <a:fillRect/>
            </a:stretch>
          </p:blipFill>
          <p:spPr bwMode="auto">
            <a:xfrm>
              <a:off x="7400487" y="4767410"/>
              <a:ext cx="349737" cy="257172"/>
            </a:xfrm>
            <a:prstGeom prst="rect">
              <a:avLst/>
            </a:prstGeom>
            <a:noFill/>
            <a:ln w="9525">
              <a:noFill/>
              <a:miter lim="800000"/>
              <a:headEnd/>
              <a:tailEnd/>
            </a:ln>
          </p:spPr>
        </p:pic>
        <p:pic>
          <p:nvPicPr>
            <p:cNvPr id="52" name="Picture 6" descr="http://icons.iconarchive.com/icons/yootheme/social-bookmark/512/social-facebook-box-blue-icon.png"/>
            <p:cNvPicPr>
              <a:picLocks noChangeAspect="1" noChangeArrowheads="1"/>
            </p:cNvPicPr>
            <p:nvPr/>
          </p:nvPicPr>
          <p:blipFill>
            <a:blip r:embed="rId4" cstate="print"/>
            <a:srcRect/>
            <a:stretch>
              <a:fillRect/>
            </a:stretch>
          </p:blipFill>
          <p:spPr bwMode="auto">
            <a:xfrm>
              <a:off x="7261139" y="5076017"/>
              <a:ext cx="489085" cy="358846"/>
            </a:xfrm>
            <a:prstGeom prst="rect">
              <a:avLst/>
            </a:prstGeom>
            <a:noFill/>
            <a:ln w="9525">
              <a:noFill/>
              <a:miter lim="800000"/>
              <a:headEnd/>
              <a:tailEnd/>
            </a:ln>
          </p:spPr>
        </p:pic>
        <p:pic>
          <p:nvPicPr>
            <p:cNvPr id="53" name="Picture 8" descr="http://ahealthyglobe.com/wp-content/uploads/2011/11/weibo.png"/>
            <p:cNvPicPr>
              <a:picLocks noChangeAspect="1" noChangeArrowheads="1"/>
            </p:cNvPicPr>
            <p:nvPr/>
          </p:nvPicPr>
          <p:blipFill>
            <a:blip r:embed="rId5" cstate="print"/>
            <a:srcRect/>
            <a:stretch>
              <a:fillRect/>
            </a:stretch>
          </p:blipFill>
          <p:spPr bwMode="auto">
            <a:xfrm>
              <a:off x="6632705" y="5178886"/>
              <a:ext cx="558759" cy="327746"/>
            </a:xfrm>
            <a:prstGeom prst="rect">
              <a:avLst/>
            </a:prstGeom>
            <a:noFill/>
            <a:ln w="9525">
              <a:noFill/>
              <a:miter lim="800000"/>
              <a:headEnd/>
              <a:tailEnd/>
            </a:ln>
          </p:spPr>
        </p:pic>
        <p:pic>
          <p:nvPicPr>
            <p:cNvPr id="54" name="Picture 12" descr="http://groundwire.org/blog/gplus-so-much-harder-to-stalk/image_mini"/>
            <p:cNvPicPr>
              <a:picLocks noChangeAspect="1" noChangeArrowheads="1"/>
            </p:cNvPicPr>
            <p:nvPr/>
          </p:nvPicPr>
          <p:blipFill>
            <a:blip r:embed="rId6" cstate="print"/>
            <a:srcRect/>
            <a:stretch>
              <a:fillRect/>
            </a:stretch>
          </p:blipFill>
          <p:spPr bwMode="auto">
            <a:xfrm>
              <a:off x="6841727" y="4664541"/>
              <a:ext cx="489085" cy="360041"/>
            </a:xfrm>
            <a:prstGeom prst="rect">
              <a:avLst/>
            </a:prstGeom>
            <a:noFill/>
            <a:ln w="9525">
              <a:noFill/>
              <a:miter lim="800000"/>
              <a:headEnd/>
              <a:tailEnd/>
            </a:ln>
          </p:spPr>
        </p:pic>
        <p:pic>
          <p:nvPicPr>
            <p:cNvPr id="55" name="Picture 16" descr="http://www6.indep.k12.mo.us/wp-content/uploads/2009/06/email_icon.gif"/>
            <p:cNvPicPr>
              <a:picLocks noChangeAspect="1" noChangeArrowheads="1"/>
            </p:cNvPicPr>
            <p:nvPr/>
          </p:nvPicPr>
          <p:blipFill>
            <a:blip r:embed="rId7" cstate="print"/>
            <a:srcRect/>
            <a:stretch>
              <a:fillRect/>
            </a:stretch>
          </p:blipFill>
          <p:spPr bwMode="auto">
            <a:xfrm>
              <a:off x="6284334" y="4664541"/>
              <a:ext cx="487719" cy="360041"/>
            </a:xfrm>
            <a:prstGeom prst="rect">
              <a:avLst/>
            </a:prstGeom>
            <a:noFill/>
            <a:ln w="9525">
              <a:noFill/>
              <a:miter lim="800000"/>
              <a:headEnd/>
              <a:tailEnd/>
            </a:ln>
          </p:spPr>
        </p:pic>
        <p:cxnSp>
          <p:nvCxnSpPr>
            <p:cNvPr id="57" name="直接连接符 57"/>
            <p:cNvCxnSpPr>
              <a:cxnSpLocks noChangeShapeType="1"/>
              <a:stCxn id="17" idx="4"/>
              <a:endCxn id="35" idx="0"/>
            </p:cNvCxnSpPr>
            <p:nvPr/>
          </p:nvCxnSpPr>
          <p:spPr bwMode="auto">
            <a:xfrm>
              <a:off x="3630570" y="3767426"/>
              <a:ext cx="6831" cy="154304"/>
            </a:xfrm>
            <a:prstGeom prst="line">
              <a:avLst/>
            </a:prstGeom>
            <a:noFill/>
            <a:ln w="19050" algn="ctr">
              <a:solidFill>
                <a:schemeClr val="tx1"/>
              </a:solidFill>
              <a:prstDash val="dash"/>
              <a:round/>
              <a:headEnd/>
              <a:tailEnd/>
            </a:ln>
          </p:spPr>
        </p:cxnSp>
        <p:sp>
          <p:nvSpPr>
            <p:cNvPr id="59" name="椭圆 59"/>
            <p:cNvSpPr>
              <a:spLocks noChangeArrowheads="1"/>
            </p:cNvSpPr>
            <p:nvPr/>
          </p:nvSpPr>
          <p:spPr bwMode="auto">
            <a:xfrm>
              <a:off x="2836147" y="2695192"/>
              <a:ext cx="724065" cy="255977"/>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a:solidFill>
                    <a:srgbClr val="000000"/>
                  </a:solidFill>
                  <a:latin typeface="FrutigerNext LT Regular" pitchFamily="34" charset="0"/>
                </a:rPr>
                <a:t>阅读</a:t>
              </a:r>
            </a:p>
          </p:txBody>
        </p:sp>
        <p:sp>
          <p:nvSpPr>
            <p:cNvPr id="60" name="椭圆 60"/>
            <p:cNvSpPr>
              <a:spLocks noChangeArrowheads="1"/>
            </p:cNvSpPr>
            <p:nvPr/>
          </p:nvSpPr>
          <p:spPr bwMode="auto">
            <a:xfrm>
              <a:off x="1788303" y="2951168"/>
              <a:ext cx="725430" cy="257173"/>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a:solidFill>
                    <a:srgbClr val="000000"/>
                  </a:solidFill>
                  <a:latin typeface="FrutigerNext LT Regular" pitchFamily="34" charset="0"/>
                </a:rPr>
                <a:t>视频</a:t>
              </a:r>
            </a:p>
          </p:txBody>
        </p:sp>
        <p:sp>
          <p:nvSpPr>
            <p:cNvPr id="61" name="椭圆 61"/>
            <p:cNvSpPr>
              <a:spLocks noChangeArrowheads="1"/>
            </p:cNvSpPr>
            <p:nvPr/>
          </p:nvSpPr>
          <p:spPr bwMode="auto">
            <a:xfrm>
              <a:off x="2556085" y="2951168"/>
              <a:ext cx="725430" cy="257173"/>
            </a:xfrm>
            <a:prstGeom prst="ellipse">
              <a:avLst/>
            </a:prstGeom>
            <a:noFill/>
            <a:ln w="9525" algn="ctr">
              <a:solidFill>
                <a:schemeClr val="tx1"/>
              </a:solidFill>
              <a:round/>
              <a:headEnd/>
              <a:tailEnd/>
            </a:ln>
          </p:spPr>
          <p:txBody>
            <a:bodyPr lIns="92395" tIns="46197" rIns="92395" bIns="46197"/>
            <a:lstStyle/>
            <a:p>
              <a:pPr defTabSz="935038" eaLnBrk="1" hangingPunct="1"/>
              <a:r>
                <a:rPr lang="zh-CN" altLang="en-US" sz="1100" dirty="0">
                  <a:solidFill>
                    <a:srgbClr val="000000"/>
                  </a:solidFill>
                  <a:latin typeface="FrutigerNext LT Regular" pitchFamily="34" charset="0"/>
                </a:rPr>
                <a:t>动漫</a:t>
              </a:r>
            </a:p>
          </p:txBody>
        </p:sp>
        <p:sp>
          <p:nvSpPr>
            <p:cNvPr id="62" name="椭圆 62"/>
            <p:cNvSpPr>
              <a:spLocks noChangeArrowheads="1"/>
            </p:cNvSpPr>
            <p:nvPr/>
          </p:nvSpPr>
          <p:spPr bwMode="auto">
            <a:xfrm>
              <a:off x="3323867" y="2951168"/>
              <a:ext cx="725430" cy="257173"/>
            </a:xfrm>
            <a:prstGeom prst="ellipse">
              <a:avLst/>
            </a:prstGeom>
            <a:noFill/>
            <a:ln w="9525" algn="ctr">
              <a:solidFill>
                <a:schemeClr val="tx1"/>
              </a:solidFill>
              <a:round/>
              <a:headEnd/>
              <a:tailEnd/>
            </a:ln>
          </p:spPr>
          <p:txBody>
            <a:bodyPr lIns="92395" tIns="46197" rIns="92395" bIns="46197"/>
            <a:lstStyle/>
            <a:p>
              <a:pPr defTabSz="935038" eaLnBrk="1" hangingPunct="1"/>
              <a:r>
                <a:rPr lang="en-US" altLang="zh-CN" sz="1100">
                  <a:solidFill>
                    <a:srgbClr val="000000"/>
                  </a:solidFill>
                  <a:latin typeface="FrutigerNext LT Regular" pitchFamily="34" charset="0"/>
                </a:rPr>
                <a:t>…</a:t>
              </a:r>
              <a:endParaRPr lang="zh-CN" altLang="en-US" sz="1100">
                <a:solidFill>
                  <a:srgbClr val="000000"/>
                </a:solidFill>
                <a:latin typeface="FrutigerNext LT Regular" pitchFamily="34" charset="0"/>
              </a:endParaRPr>
            </a:p>
          </p:txBody>
        </p:sp>
        <p:sp>
          <p:nvSpPr>
            <p:cNvPr id="63" name="TextBox 63"/>
            <p:cNvSpPr txBox="1">
              <a:spLocks noChangeArrowheads="1"/>
            </p:cNvSpPr>
            <p:nvPr/>
          </p:nvSpPr>
          <p:spPr bwMode="auto">
            <a:xfrm>
              <a:off x="433073" y="2943228"/>
              <a:ext cx="892539" cy="317747"/>
            </a:xfrm>
            <a:prstGeom prst="rect">
              <a:avLst/>
            </a:prstGeom>
            <a:noFill/>
            <a:ln w="9525">
              <a:noFill/>
              <a:miter lim="800000"/>
              <a:headEnd/>
              <a:tailEnd/>
            </a:ln>
          </p:spPr>
          <p:txBody>
            <a:bodyPr wrap="none" lIns="106674" tIns="53337" rIns="106674" bIns="53337">
              <a:spAutoFit/>
            </a:bodyPr>
            <a:lstStyle/>
            <a:p>
              <a:pPr eaLnBrk="1" hangingPunct="1"/>
              <a:r>
                <a:rPr lang="zh-CN" altLang="en-US" sz="1200" dirty="0">
                  <a:solidFill>
                    <a:srgbClr val="000000"/>
                  </a:solidFill>
                  <a:latin typeface="FrutigerNext LT Regular" pitchFamily="34" charset="0"/>
                </a:rPr>
                <a:t>自营</a:t>
              </a:r>
              <a:r>
                <a:rPr lang="zh-CN" altLang="en-US" sz="1200" dirty="0" smtClean="0">
                  <a:solidFill>
                    <a:srgbClr val="000000"/>
                  </a:solidFill>
                  <a:latin typeface="FrutigerNext LT Regular" pitchFamily="34" charset="0"/>
                </a:rPr>
                <a:t>业务</a:t>
              </a:r>
              <a:endParaRPr lang="en-US" altLang="zh-CN" sz="1200" dirty="0">
                <a:solidFill>
                  <a:srgbClr val="000000"/>
                </a:solidFill>
                <a:latin typeface="FrutigerNext LT Regular" pitchFamily="34" charset="0"/>
              </a:endParaRPr>
            </a:p>
          </p:txBody>
        </p:sp>
        <p:sp>
          <p:nvSpPr>
            <p:cNvPr id="64" name="TextBox 64"/>
            <p:cNvSpPr txBox="1">
              <a:spLocks noChangeArrowheads="1"/>
            </p:cNvSpPr>
            <p:nvPr/>
          </p:nvSpPr>
          <p:spPr bwMode="auto">
            <a:xfrm>
              <a:off x="5645956" y="2067694"/>
              <a:ext cx="1082786" cy="317747"/>
            </a:xfrm>
            <a:prstGeom prst="rect">
              <a:avLst/>
            </a:prstGeom>
            <a:noFill/>
            <a:ln w="9525">
              <a:noFill/>
              <a:miter lim="800000"/>
              <a:headEnd/>
              <a:tailEnd/>
            </a:ln>
          </p:spPr>
          <p:txBody>
            <a:bodyPr wrap="square" lIns="106674" tIns="53337" rIns="106674" bIns="53337">
              <a:spAutoFit/>
            </a:bodyPr>
            <a:lstStyle/>
            <a:p>
              <a:pPr eaLnBrk="1" hangingPunct="1"/>
              <a:r>
                <a:rPr lang="zh-CN" altLang="en-US" sz="1200" dirty="0">
                  <a:solidFill>
                    <a:srgbClr val="000000"/>
                  </a:solidFill>
                  <a:latin typeface="FrutigerNext LT Regular" pitchFamily="34" charset="0"/>
                </a:rPr>
                <a:t>第三</a:t>
              </a:r>
              <a:r>
                <a:rPr lang="zh-CN" altLang="en-US" sz="1200" dirty="0" smtClean="0">
                  <a:solidFill>
                    <a:srgbClr val="000000"/>
                  </a:solidFill>
                  <a:latin typeface="FrutigerNext LT Regular" pitchFamily="34" charset="0"/>
                </a:rPr>
                <a:t>方应用</a:t>
              </a:r>
              <a:endParaRPr lang="zh-CN" altLang="en-US" sz="1200" dirty="0">
                <a:solidFill>
                  <a:srgbClr val="000000"/>
                </a:solidFill>
                <a:latin typeface="FrutigerNext LT Regular" pitchFamily="34" charset="0"/>
              </a:endParaRPr>
            </a:p>
          </p:txBody>
        </p:sp>
        <p:sp>
          <p:nvSpPr>
            <p:cNvPr id="65" name="TextBox 65"/>
            <p:cNvSpPr txBox="1">
              <a:spLocks noChangeArrowheads="1"/>
            </p:cNvSpPr>
            <p:nvPr/>
          </p:nvSpPr>
          <p:spPr bwMode="auto">
            <a:xfrm>
              <a:off x="4266518" y="3476761"/>
              <a:ext cx="561964" cy="317747"/>
            </a:xfrm>
            <a:prstGeom prst="rect">
              <a:avLst/>
            </a:prstGeom>
            <a:noFill/>
            <a:ln w="9525">
              <a:noFill/>
              <a:miter lim="800000"/>
              <a:headEnd/>
              <a:tailEnd/>
            </a:ln>
          </p:spPr>
          <p:txBody>
            <a:bodyPr wrap="none" lIns="106674" tIns="53337" rIns="106674" bIns="53337">
              <a:spAutoFit/>
            </a:bodyPr>
            <a:lstStyle/>
            <a:p>
              <a:pPr eaLnBrk="1" hangingPunct="1"/>
              <a:r>
                <a:rPr lang="zh-CN" altLang="en-US" sz="1200">
                  <a:solidFill>
                    <a:srgbClr val="000000"/>
                  </a:solidFill>
                  <a:latin typeface="FrutigerNext LT Regular" pitchFamily="34" charset="0"/>
                </a:rPr>
                <a:t>运营</a:t>
              </a:r>
            </a:p>
          </p:txBody>
        </p:sp>
        <p:sp>
          <p:nvSpPr>
            <p:cNvPr id="66" name="TextBox 66"/>
            <p:cNvSpPr txBox="1">
              <a:spLocks noChangeArrowheads="1"/>
            </p:cNvSpPr>
            <p:nvPr/>
          </p:nvSpPr>
          <p:spPr bwMode="auto">
            <a:xfrm>
              <a:off x="5609451" y="4011443"/>
              <a:ext cx="618733" cy="484985"/>
            </a:xfrm>
            <a:prstGeom prst="rect">
              <a:avLst/>
            </a:prstGeom>
            <a:noFill/>
            <a:ln w="9525">
              <a:noFill/>
              <a:miter lim="800000"/>
              <a:headEnd/>
              <a:tailEnd/>
            </a:ln>
          </p:spPr>
          <p:txBody>
            <a:bodyPr wrap="square" lIns="106674" tIns="53337" rIns="106674" bIns="53337">
              <a:spAutoFit/>
            </a:bodyPr>
            <a:lstStyle/>
            <a:p>
              <a:pPr eaLnBrk="1" hangingPunct="1"/>
              <a:r>
                <a:rPr lang="zh-CN" altLang="en-US" sz="1100" dirty="0">
                  <a:solidFill>
                    <a:srgbClr val="000000"/>
                  </a:solidFill>
                  <a:latin typeface="FrutigerNext LT Regular" pitchFamily="34" charset="0"/>
                </a:rPr>
                <a:t>探针</a:t>
              </a:r>
              <a:r>
                <a:rPr lang="zh-CN" altLang="en-US" sz="1100" dirty="0" smtClean="0">
                  <a:solidFill>
                    <a:srgbClr val="000000"/>
                  </a:solidFill>
                  <a:latin typeface="FrutigerNext LT Regular" pitchFamily="34" charset="0"/>
                </a:rPr>
                <a:t>数据</a:t>
              </a:r>
              <a:endParaRPr lang="zh-CN" altLang="en-US" sz="1100" dirty="0">
                <a:solidFill>
                  <a:srgbClr val="000000"/>
                </a:solidFill>
                <a:latin typeface="FrutigerNext LT Regular" pitchFamily="34" charset="0"/>
              </a:endParaRPr>
            </a:p>
          </p:txBody>
        </p:sp>
        <p:sp>
          <p:nvSpPr>
            <p:cNvPr id="67" name="TextBox 67"/>
            <p:cNvSpPr txBox="1">
              <a:spLocks noChangeArrowheads="1"/>
            </p:cNvSpPr>
            <p:nvPr/>
          </p:nvSpPr>
          <p:spPr bwMode="auto">
            <a:xfrm>
              <a:off x="6404556" y="4110722"/>
              <a:ext cx="685929" cy="484985"/>
            </a:xfrm>
            <a:prstGeom prst="rect">
              <a:avLst/>
            </a:prstGeom>
            <a:noFill/>
            <a:ln w="9525">
              <a:noFill/>
              <a:miter lim="800000"/>
              <a:headEnd/>
              <a:tailEnd/>
            </a:ln>
          </p:spPr>
          <p:txBody>
            <a:bodyPr wrap="none" lIns="106674" tIns="53337" rIns="106674" bIns="53337">
              <a:spAutoFit/>
            </a:bodyPr>
            <a:lstStyle/>
            <a:p>
              <a:pPr eaLnBrk="1" hangingPunct="1"/>
              <a:r>
                <a:rPr lang="zh-CN" altLang="en-US" sz="1100" dirty="0">
                  <a:solidFill>
                    <a:srgbClr val="000000"/>
                  </a:solidFill>
                  <a:latin typeface="FrutigerNext LT Regular" pitchFamily="34" charset="0"/>
                </a:rPr>
                <a:t>互联网</a:t>
              </a:r>
              <a:endParaRPr lang="en-US" altLang="zh-CN" sz="1100" dirty="0">
                <a:solidFill>
                  <a:srgbClr val="000000"/>
                </a:solidFill>
                <a:latin typeface="FrutigerNext LT Regular" pitchFamily="34" charset="0"/>
              </a:endParaRPr>
            </a:p>
            <a:p>
              <a:pPr eaLnBrk="1" hangingPunct="1"/>
              <a:r>
                <a:rPr lang="zh-CN" altLang="en-US" sz="1100" dirty="0" smtClean="0">
                  <a:solidFill>
                    <a:srgbClr val="000000"/>
                  </a:solidFill>
                  <a:latin typeface="FrutigerNext LT Regular" pitchFamily="34" charset="0"/>
                </a:rPr>
                <a:t>数据</a:t>
              </a:r>
              <a:endParaRPr lang="zh-CN" altLang="en-US" sz="1100" dirty="0">
                <a:solidFill>
                  <a:srgbClr val="000000"/>
                </a:solidFill>
                <a:latin typeface="FrutigerNext LT Regular" pitchFamily="34" charset="0"/>
              </a:endParaRPr>
            </a:p>
          </p:txBody>
        </p:sp>
        <p:sp>
          <p:nvSpPr>
            <p:cNvPr id="68" name="TextBox 68"/>
            <p:cNvSpPr txBox="1">
              <a:spLocks noChangeArrowheads="1"/>
            </p:cNvSpPr>
            <p:nvPr/>
          </p:nvSpPr>
          <p:spPr bwMode="auto">
            <a:xfrm>
              <a:off x="5175014" y="3357146"/>
              <a:ext cx="534416" cy="484985"/>
            </a:xfrm>
            <a:prstGeom prst="rect">
              <a:avLst/>
            </a:prstGeom>
            <a:noFill/>
            <a:ln w="9525">
              <a:noFill/>
              <a:miter lim="800000"/>
              <a:headEnd/>
              <a:tailEnd/>
            </a:ln>
          </p:spPr>
          <p:txBody>
            <a:bodyPr wrap="none" lIns="106674" tIns="53337" rIns="106674" bIns="53337">
              <a:spAutoFit/>
            </a:bodyPr>
            <a:lstStyle/>
            <a:p>
              <a:pPr eaLnBrk="1" hangingPunct="1"/>
              <a:r>
                <a:rPr lang="zh-CN" altLang="en-US" sz="1100" dirty="0">
                  <a:solidFill>
                    <a:srgbClr val="000000"/>
                  </a:solidFill>
                  <a:latin typeface="FrutigerNext LT Regular" pitchFamily="34" charset="0"/>
                </a:rPr>
                <a:t>运营</a:t>
              </a:r>
              <a:endParaRPr lang="en-US" altLang="zh-CN" sz="1100" dirty="0">
                <a:solidFill>
                  <a:srgbClr val="000000"/>
                </a:solidFill>
                <a:latin typeface="FrutigerNext LT Regular" pitchFamily="34" charset="0"/>
              </a:endParaRPr>
            </a:p>
            <a:p>
              <a:pPr eaLnBrk="1" hangingPunct="1"/>
              <a:r>
                <a:rPr lang="zh-CN" altLang="en-US" sz="1100" dirty="0" smtClean="0">
                  <a:solidFill>
                    <a:srgbClr val="000000"/>
                  </a:solidFill>
                  <a:latin typeface="FrutigerNext LT Regular" pitchFamily="34" charset="0"/>
                </a:rPr>
                <a:t>数据</a:t>
              </a:r>
              <a:endParaRPr lang="zh-CN" altLang="en-US" sz="1100" dirty="0">
                <a:solidFill>
                  <a:srgbClr val="000000"/>
                </a:solidFill>
                <a:latin typeface="FrutigerNext LT Regular" pitchFamily="34" charset="0"/>
              </a:endParaRPr>
            </a:p>
          </p:txBody>
        </p:sp>
        <p:sp>
          <p:nvSpPr>
            <p:cNvPr id="69" name="Cloud"/>
            <p:cNvSpPr>
              <a:spLocks noChangeAspect="1" noEditPoints="1" noChangeArrowheads="1"/>
            </p:cNvSpPr>
            <p:nvPr/>
          </p:nvSpPr>
          <p:spPr bwMode="auto">
            <a:xfrm>
              <a:off x="7665522" y="3730346"/>
              <a:ext cx="919425" cy="39114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lIns="106674" tIns="53337" rIns="106674" bIns="53337"/>
            <a:lstStyle/>
            <a:p>
              <a:pPr eaLnBrk="1" hangingPunct="1">
                <a:defRPr/>
              </a:pPr>
              <a:endParaRPr lang="zh-CN" altLang="en-US" sz="1100" dirty="0">
                <a:solidFill>
                  <a:srgbClr val="FFFFFF"/>
                </a:solidFill>
                <a:latin typeface="FrutigerNext LT Regular" pitchFamily="34" charset="0"/>
              </a:endParaRPr>
            </a:p>
          </p:txBody>
        </p:sp>
        <p:sp>
          <p:nvSpPr>
            <p:cNvPr id="70" name="TextBox 70"/>
            <p:cNvSpPr txBox="1">
              <a:spLocks noChangeArrowheads="1"/>
            </p:cNvSpPr>
            <p:nvPr/>
          </p:nvSpPr>
          <p:spPr bwMode="auto">
            <a:xfrm>
              <a:off x="7802138" y="3775799"/>
              <a:ext cx="790956" cy="384642"/>
            </a:xfrm>
            <a:prstGeom prst="rect">
              <a:avLst/>
            </a:prstGeom>
            <a:noFill/>
            <a:ln w="9525">
              <a:noFill/>
              <a:miter lim="800000"/>
              <a:headEnd/>
              <a:tailEnd/>
            </a:ln>
          </p:spPr>
          <p:txBody>
            <a:bodyPr wrap="none" lIns="106674" tIns="53337" rIns="106674" bIns="53337">
              <a:spAutoFit/>
            </a:bodyPr>
            <a:lstStyle/>
            <a:p>
              <a:pPr eaLnBrk="1" hangingPunct="1"/>
              <a:r>
                <a:rPr lang="en-US" altLang="zh-CN" sz="1600">
                  <a:solidFill>
                    <a:srgbClr val="000000"/>
                  </a:solidFill>
                  <a:latin typeface="FrutigerNext LT Regular" pitchFamily="34" charset="0"/>
                </a:rPr>
                <a:t>M2M</a:t>
              </a:r>
              <a:endParaRPr lang="zh-CN" altLang="en-US" sz="1600">
                <a:solidFill>
                  <a:srgbClr val="000000"/>
                </a:solidFill>
                <a:latin typeface="FrutigerNext LT Regular" pitchFamily="34" charset="0"/>
              </a:endParaRPr>
            </a:p>
          </p:txBody>
        </p:sp>
        <p:cxnSp>
          <p:nvCxnSpPr>
            <p:cNvPr id="71" name="直接箭头连接符 71"/>
            <p:cNvCxnSpPr>
              <a:cxnSpLocks noChangeShapeType="1"/>
              <a:stCxn id="69" idx="3"/>
              <a:endCxn id="20" idx="6"/>
            </p:cNvCxnSpPr>
            <p:nvPr/>
          </p:nvCxnSpPr>
          <p:spPr bwMode="auto">
            <a:xfrm flipH="1" flipV="1">
              <a:off x="7737928" y="3471977"/>
              <a:ext cx="386624" cy="279900"/>
            </a:xfrm>
            <a:prstGeom prst="straightConnector1">
              <a:avLst/>
            </a:prstGeom>
            <a:noFill/>
            <a:ln w="9525" algn="ctr">
              <a:solidFill>
                <a:schemeClr val="tx1"/>
              </a:solidFill>
              <a:round/>
              <a:headEnd/>
              <a:tailEnd type="arrow" w="med" len="med"/>
            </a:ln>
          </p:spPr>
        </p:cxnSp>
        <p:sp>
          <p:nvSpPr>
            <p:cNvPr id="72" name="TextBox 72"/>
            <p:cNvSpPr txBox="1">
              <a:spLocks noChangeArrowheads="1"/>
            </p:cNvSpPr>
            <p:nvPr/>
          </p:nvSpPr>
          <p:spPr bwMode="auto">
            <a:xfrm>
              <a:off x="7882741" y="3286573"/>
              <a:ext cx="685929" cy="484985"/>
            </a:xfrm>
            <a:prstGeom prst="rect">
              <a:avLst/>
            </a:prstGeom>
            <a:noFill/>
            <a:ln w="9525">
              <a:noFill/>
              <a:miter lim="800000"/>
              <a:headEnd/>
              <a:tailEnd/>
            </a:ln>
          </p:spPr>
          <p:txBody>
            <a:bodyPr wrap="none" lIns="106674" tIns="53337" rIns="106674" bIns="53337">
              <a:spAutoFit/>
            </a:bodyPr>
            <a:lstStyle/>
            <a:p>
              <a:pPr eaLnBrk="1" hangingPunct="1"/>
              <a:r>
                <a:rPr lang="zh-CN" altLang="en-US" sz="1100" dirty="0">
                  <a:solidFill>
                    <a:srgbClr val="000000"/>
                  </a:solidFill>
                  <a:latin typeface="FrutigerNext LT Regular" pitchFamily="34" charset="0"/>
                </a:rPr>
                <a:t>物联网</a:t>
              </a:r>
              <a:endParaRPr lang="en-US" altLang="zh-CN" sz="1100" dirty="0">
                <a:solidFill>
                  <a:srgbClr val="000000"/>
                </a:solidFill>
                <a:latin typeface="FrutigerNext LT Regular" pitchFamily="34" charset="0"/>
              </a:endParaRPr>
            </a:p>
            <a:p>
              <a:pPr eaLnBrk="1" hangingPunct="1"/>
              <a:r>
                <a:rPr lang="zh-CN" altLang="en-US" sz="1100" dirty="0" smtClean="0">
                  <a:solidFill>
                    <a:srgbClr val="000000"/>
                  </a:solidFill>
                  <a:latin typeface="FrutigerNext LT Regular" pitchFamily="34" charset="0"/>
                </a:rPr>
                <a:t>数据</a:t>
              </a:r>
              <a:endParaRPr lang="zh-CN" altLang="en-US" sz="1100" dirty="0">
                <a:solidFill>
                  <a:srgbClr val="000000"/>
                </a:solidFill>
                <a:latin typeface="FrutigerNext LT Regular" pitchFamily="34" charset="0"/>
              </a:endParaRPr>
            </a:p>
          </p:txBody>
        </p:sp>
        <p:sp>
          <p:nvSpPr>
            <p:cNvPr id="73" name="TextBox 73"/>
            <p:cNvSpPr txBox="1">
              <a:spLocks noChangeArrowheads="1"/>
            </p:cNvSpPr>
            <p:nvPr/>
          </p:nvSpPr>
          <p:spPr bwMode="auto">
            <a:xfrm>
              <a:off x="4788024" y="3014836"/>
              <a:ext cx="1157137" cy="317747"/>
            </a:xfrm>
            <a:prstGeom prst="rect">
              <a:avLst/>
            </a:prstGeom>
            <a:noFill/>
            <a:ln w="9525">
              <a:noFill/>
              <a:miter lim="800000"/>
              <a:headEnd/>
              <a:tailEnd/>
            </a:ln>
          </p:spPr>
          <p:txBody>
            <a:bodyPr lIns="106674" tIns="53337" rIns="106674" bIns="53337">
              <a:spAutoFit/>
            </a:bodyPr>
            <a:lstStyle/>
            <a:p>
              <a:pPr eaLnBrk="1" hangingPunct="1"/>
              <a:r>
                <a:rPr lang="zh-CN" altLang="en-US" sz="1200" b="1" dirty="0">
                  <a:solidFill>
                    <a:srgbClr val="C00000"/>
                  </a:solidFill>
                  <a:latin typeface="FrutigerNext LT Regular" pitchFamily="34" charset="0"/>
                </a:rPr>
                <a:t>闭环优化</a:t>
              </a:r>
            </a:p>
          </p:txBody>
        </p:sp>
        <p:sp>
          <p:nvSpPr>
            <p:cNvPr id="74" name="TextBox 74"/>
            <p:cNvSpPr txBox="1">
              <a:spLocks noChangeArrowheads="1"/>
            </p:cNvSpPr>
            <p:nvPr/>
          </p:nvSpPr>
          <p:spPr bwMode="auto">
            <a:xfrm>
              <a:off x="7038110" y="2693733"/>
              <a:ext cx="1301951" cy="317747"/>
            </a:xfrm>
            <a:prstGeom prst="rect">
              <a:avLst/>
            </a:prstGeom>
            <a:noFill/>
            <a:ln w="9525">
              <a:noFill/>
              <a:miter lim="800000"/>
              <a:headEnd/>
              <a:tailEnd/>
            </a:ln>
          </p:spPr>
          <p:txBody>
            <a:bodyPr lIns="106674" tIns="53337" rIns="106674" bIns="53337">
              <a:spAutoFit/>
            </a:bodyPr>
            <a:lstStyle/>
            <a:p>
              <a:pPr eaLnBrk="1" hangingPunct="1"/>
              <a:r>
                <a:rPr lang="zh-CN" altLang="en-US" sz="1200" b="1" dirty="0">
                  <a:solidFill>
                    <a:srgbClr val="C00000"/>
                  </a:solidFill>
                  <a:latin typeface="FrutigerNext LT Regular" pitchFamily="34" charset="0"/>
                </a:rPr>
                <a:t>能力开放</a:t>
              </a:r>
            </a:p>
          </p:txBody>
        </p:sp>
        <p:cxnSp>
          <p:nvCxnSpPr>
            <p:cNvPr id="75" name="直接连接符 77"/>
            <p:cNvCxnSpPr>
              <a:cxnSpLocks noChangeShapeType="1"/>
              <a:stCxn id="35" idx="2"/>
            </p:cNvCxnSpPr>
            <p:nvPr/>
          </p:nvCxnSpPr>
          <p:spPr bwMode="auto">
            <a:xfrm flipH="1">
              <a:off x="3471413" y="4155926"/>
              <a:ext cx="165988" cy="459572"/>
            </a:xfrm>
            <a:prstGeom prst="line">
              <a:avLst/>
            </a:prstGeom>
            <a:noFill/>
            <a:ln w="19050" algn="ctr">
              <a:solidFill>
                <a:schemeClr val="tx1"/>
              </a:solidFill>
              <a:prstDash val="dash"/>
              <a:round/>
              <a:headEnd/>
              <a:tailEnd/>
            </a:ln>
          </p:spPr>
        </p:cxnSp>
      </p:grpSp>
      <p:sp>
        <p:nvSpPr>
          <p:cNvPr id="76" name="圆角矩形 75"/>
          <p:cNvSpPr/>
          <p:nvPr/>
        </p:nvSpPr>
        <p:spPr bwMode="auto">
          <a:xfrm>
            <a:off x="6118076" y="2283718"/>
            <a:ext cx="576064"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lang="zh-CN" altLang="en-US" sz="1400" b="1" dirty="0" smtClean="0">
                <a:latin typeface="华文细黑" pitchFamily="2" charset="-122"/>
                <a:ea typeface="华文细黑" pitchFamily="2" charset="-122"/>
              </a:rPr>
              <a:t>用户</a:t>
            </a:r>
            <a:endPar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endParaRPr>
          </a:p>
        </p:txBody>
      </p:sp>
      <p:sp>
        <p:nvSpPr>
          <p:cNvPr id="77" name="圆角矩形 76"/>
          <p:cNvSpPr/>
          <p:nvPr/>
        </p:nvSpPr>
        <p:spPr bwMode="auto">
          <a:xfrm>
            <a:off x="6789008" y="2283718"/>
            <a:ext cx="576064"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网络</a:t>
            </a:r>
          </a:p>
        </p:txBody>
      </p:sp>
      <p:sp>
        <p:nvSpPr>
          <p:cNvPr id="78" name="圆角矩形 77"/>
          <p:cNvSpPr/>
          <p:nvPr/>
        </p:nvSpPr>
        <p:spPr bwMode="auto">
          <a:xfrm>
            <a:off x="7452320" y="2283718"/>
            <a:ext cx="576064" cy="288032"/>
          </a:xfrm>
          <a:prstGeom prst="roundRect">
            <a:avLst/>
          </a:prstGeom>
          <a:solidFill>
            <a:srgbClr val="FF9933"/>
          </a:solidFill>
          <a:ln w="9525" cap="flat" cmpd="sng" algn="ctr">
            <a:solidFill>
              <a:srgbClr val="C0C0C0"/>
            </a:solidFill>
            <a:prstDash val="solid"/>
            <a:round/>
            <a:headEnd type="none" w="med" len="med"/>
            <a:tailEnd type="none" w="med" len="med"/>
          </a:ln>
          <a:effectLst/>
        </p:spPr>
        <p:txBody>
          <a:bodyPr vert="horz" wrap="square" lIns="94303" tIns="47152" rIns="94303" bIns="47152" numCol="1" rtlCol="0" anchor="ctr" anchorCtr="0" compatLnSpc="1">
            <a:prstTxWarp prst="textNoShape">
              <a:avLst/>
            </a:prstTxWarp>
          </a:bodyPr>
          <a:lstStyle/>
          <a:p>
            <a:pPr marL="0" marR="0" indent="0" algn="l" defTabSz="954088"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细黑" pitchFamily="2" charset="-122"/>
                <a:ea typeface="华文细黑" pitchFamily="2" charset="-122"/>
              </a:rPr>
              <a:t>社会</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宽屏">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1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自定义 2">
      <a:majorFont>
        <a:latin typeface="Corbel"/>
        <a:ea typeface="楷体"/>
        <a:cs typeface=""/>
      </a:majorFont>
      <a:minorFont>
        <a:latin typeface="Corbel"/>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20000"/>
            <a:lumOff val="80000"/>
          </a:schemeClr>
        </a:solidFill>
        <a:ln w="9525" cap="flat" cmpd="sng" algn="ctr">
          <a:solidFill>
            <a:schemeClr val="bg2"/>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marL="0" marR="0" indent="0" algn="l" defTabSz="877888" rtl="0" eaLnBrk="0" fontAlgn="base" latinLnBrk="0" hangingPunct="0">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noFill/>
        <a:ln w="9525" cap="flat" cmpd="sng" algn="ctr">
          <a:solidFill>
            <a:schemeClr val="bg2">
              <a:lumMod val="60000"/>
              <a:lumOff val="40000"/>
            </a:schemeClr>
          </a:solidFill>
          <a:prstDash val="solid"/>
          <a:round/>
          <a:headEnd type="none" w="med" len="med"/>
          <a:tailEnd type="arrow"/>
        </a:ln>
        <a:effectLst/>
      </a:spPr>
      <a:bodyPr/>
      <a:lstStyle/>
    </a:ln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0_CELAB 16to9">
  <a:themeElements>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fontScheme name="自定义 2">
      <a:majorFont>
        <a:latin typeface="Corbel"/>
        <a:ea typeface="楷体"/>
        <a:cs typeface=""/>
      </a:majorFont>
      <a:minorFont>
        <a:latin typeface="Corbel"/>
        <a:ea typeface="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20000"/>
            <a:lumOff val="80000"/>
          </a:schemeClr>
        </a:solidFill>
        <a:ln w="9525" cap="flat" cmpd="sng" algn="ctr">
          <a:solidFill>
            <a:schemeClr val="bg2"/>
          </a:solidFill>
          <a:prstDash val="solid"/>
          <a:round/>
          <a:headEnd type="none" w="med" len="med"/>
          <a:tailEnd type="none" w="med" len="med"/>
        </a:ln>
        <a:effectLst/>
      </a:spPr>
      <a:bodyPr vert="horz" wrap="square" lIns="91425" tIns="45712" rIns="91425" bIns="45712" numCol="1" rtlCol="0" anchor="t" anchorCtr="0" compatLnSpc="1">
        <a:prstTxWarp prst="textNoShape">
          <a:avLst/>
        </a:prstTxWarp>
        <a:noAutofit/>
      </a:bodyPr>
      <a:lstStyle>
        <a:defPPr marL="0" marR="0" indent="0" algn="l" defTabSz="877888" rtl="0" eaLnBrk="0" fontAlgn="base" latinLnBrk="0" hangingPunct="0">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FrutigerNext LT Regular" pitchFamily="34" charset="0"/>
            <a:ea typeface="ＭＳ Ｐゴシック" pitchFamily="34" charset="-128"/>
          </a:defRPr>
        </a:defPPr>
      </a:lstStyle>
    </a:spDef>
    <a:lnDef>
      <a:spPr bwMode="auto">
        <a:noFill/>
        <a:ln w="9525" cap="flat" cmpd="sng" algn="ctr">
          <a:solidFill>
            <a:schemeClr val="bg2">
              <a:lumMod val="60000"/>
              <a:lumOff val="40000"/>
            </a:schemeClr>
          </a:solidFill>
          <a:prstDash val="solid"/>
          <a:round/>
          <a:headEnd type="none" w="med" len="med"/>
          <a:tailEnd type="arrow"/>
        </a:ln>
        <a:effectLst/>
      </a:spPr>
      <a:bodyPr/>
      <a:lstStyle/>
    </a:lnDef>
  </a:objectDefaults>
  <a:extraClrSchemeLst>
    <a:extraClrScheme>
      <a:clrScheme name="5_CELAB 16to9 1">
        <a:dk1>
          <a:srgbClr val="080808"/>
        </a:dk1>
        <a:lt1>
          <a:srgbClr val="F8F8F8"/>
        </a:lt1>
        <a:dk2>
          <a:srgbClr val="990000"/>
        </a:dk2>
        <a:lt2>
          <a:srgbClr val="CCCCCC"/>
        </a:lt2>
        <a:accent1>
          <a:srgbClr val="FFCC66"/>
        </a:accent1>
        <a:accent2>
          <a:srgbClr val="990000"/>
        </a:accent2>
        <a:accent3>
          <a:srgbClr val="FBFBFB"/>
        </a:accent3>
        <a:accent4>
          <a:srgbClr val="060606"/>
        </a:accent4>
        <a:accent5>
          <a:srgbClr val="FFE2B8"/>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5_CELAB 16to9 2">
        <a:dk1>
          <a:srgbClr val="080808"/>
        </a:dk1>
        <a:lt1>
          <a:srgbClr val="F8F8F8"/>
        </a:lt1>
        <a:dk2>
          <a:srgbClr val="990000"/>
        </a:dk2>
        <a:lt2>
          <a:srgbClr val="CCCCCC"/>
        </a:lt2>
        <a:accent1>
          <a:srgbClr val="CCCCFF"/>
        </a:accent1>
        <a:accent2>
          <a:srgbClr val="990000"/>
        </a:accent2>
        <a:accent3>
          <a:srgbClr val="FBFBFB"/>
        </a:accent3>
        <a:accent4>
          <a:srgbClr val="060606"/>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3">
        <a:dk1>
          <a:srgbClr val="080808"/>
        </a:dk1>
        <a:lt1>
          <a:srgbClr val="F8F8F8"/>
        </a:lt1>
        <a:dk2>
          <a:srgbClr val="990000"/>
        </a:dk2>
        <a:lt2>
          <a:srgbClr val="CCCCCC"/>
        </a:lt2>
        <a:accent1>
          <a:srgbClr val="CCFF99"/>
        </a:accent1>
        <a:accent2>
          <a:srgbClr val="990000"/>
        </a:accent2>
        <a:accent3>
          <a:srgbClr val="FBFBFB"/>
        </a:accent3>
        <a:accent4>
          <a:srgbClr val="060606"/>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5_CELAB 16to9 4">
        <a:dk1>
          <a:srgbClr val="080808"/>
        </a:dk1>
        <a:lt1>
          <a:srgbClr val="F8F8F8"/>
        </a:lt1>
        <a:dk2>
          <a:srgbClr val="990000"/>
        </a:dk2>
        <a:lt2>
          <a:srgbClr val="CCCCCC"/>
        </a:lt2>
        <a:accent1>
          <a:srgbClr val="FFCC99"/>
        </a:accent1>
        <a:accent2>
          <a:srgbClr val="990000"/>
        </a:accent2>
        <a:accent3>
          <a:srgbClr val="FBFBFB"/>
        </a:accent3>
        <a:accent4>
          <a:srgbClr val="060606"/>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5_CELAB 16to9 5">
        <a:dk1>
          <a:srgbClr val="080808"/>
        </a:dk1>
        <a:lt1>
          <a:srgbClr val="F8F8F8"/>
        </a:lt1>
        <a:dk2>
          <a:srgbClr val="990000"/>
        </a:dk2>
        <a:lt2>
          <a:srgbClr val="CCCCCC"/>
        </a:lt2>
        <a:accent1>
          <a:srgbClr val="99CCFF"/>
        </a:accent1>
        <a:accent2>
          <a:srgbClr val="990000"/>
        </a:accent2>
        <a:accent3>
          <a:srgbClr val="FBFBFB"/>
        </a:accent3>
        <a:accent4>
          <a:srgbClr val="060606"/>
        </a:accent4>
        <a:accent5>
          <a:srgbClr val="CA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5_CELAB 16to9 6">
        <a:dk1>
          <a:srgbClr val="080808"/>
        </a:dk1>
        <a:lt1>
          <a:srgbClr val="F8F8F8"/>
        </a:lt1>
        <a:dk2>
          <a:srgbClr val="990000"/>
        </a:dk2>
        <a:lt2>
          <a:srgbClr val="CCCCCC"/>
        </a:lt2>
        <a:accent1>
          <a:srgbClr val="99CCCC"/>
        </a:accent1>
        <a:accent2>
          <a:srgbClr val="990000"/>
        </a:accent2>
        <a:accent3>
          <a:srgbClr val="FBFBFB"/>
        </a:accent3>
        <a:accent4>
          <a:srgbClr val="060606"/>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5_CELAB 16to9 7">
        <a:dk1>
          <a:srgbClr val="080808"/>
        </a:dk1>
        <a:lt1>
          <a:srgbClr val="F8F8F8"/>
        </a:lt1>
        <a:dk2>
          <a:srgbClr val="FFCC99"/>
        </a:dk2>
        <a:lt2>
          <a:srgbClr val="FFCC66"/>
        </a:lt2>
        <a:accent1>
          <a:srgbClr val="CCFF99"/>
        </a:accent1>
        <a:accent2>
          <a:srgbClr val="CCCCFF"/>
        </a:accent2>
        <a:accent3>
          <a:srgbClr val="FBFBFB"/>
        </a:accent3>
        <a:accent4>
          <a:srgbClr val="060606"/>
        </a:accent4>
        <a:accent5>
          <a:srgbClr val="E2FFCA"/>
        </a:accent5>
        <a:accent6>
          <a:srgbClr val="B9B9E7"/>
        </a:accent6>
        <a:hlink>
          <a:srgbClr val="99CCFF"/>
        </a:hlink>
        <a:folHlink>
          <a:srgbClr val="99CCCC"/>
        </a:folHlink>
      </a:clrScheme>
      <a:clrMap bg1="lt1" tx1="dk1" bg2="lt2" tx2="dk2" accent1="accent1" accent2="accent2" accent3="accent3" accent4="accent4" accent5="accent5" accent6="accent6" hlink="hlink" folHlink="folHlink"/>
    </a:extraClrScheme>
    <a:extraClrScheme>
      <a:clrScheme name="5_CELAB 16to9 8">
        <a:dk1>
          <a:srgbClr val="080808"/>
        </a:dk1>
        <a:lt1>
          <a:srgbClr val="F8F8F8"/>
        </a:lt1>
        <a:dk2>
          <a:srgbClr val="FF9900"/>
        </a:dk2>
        <a:lt2>
          <a:srgbClr val="99660A"/>
        </a:lt2>
        <a:accent1>
          <a:srgbClr val="669900"/>
        </a:accent1>
        <a:accent2>
          <a:srgbClr val="006699"/>
        </a:accent2>
        <a:accent3>
          <a:srgbClr val="FBFBFB"/>
        </a:accent3>
        <a:accent4>
          <a:srgbClr val="060606"/>
        </a:accent4>
        <a:accent5>
          <a:srgbClr val="B8CAAA"/>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9">
        <a:dk1>
          <a:srgbClr val="080808"/>
        </a:dk1>
        <a:lt1>
          <a:srgbClr val="F8F8F8"/>
        </a:lt1>
        <a:dk2>
          <a:srgbClr val="990000"/>
        </a:dk2>
        <a:lt2>
          <a:srgbClr val="99CCFF"/>
        </a:lt2>
        <a:accent1>
          <a:srgbClr val="99CCCC"/>
        </a:accent1>
        <a:accent2>
          <a:srgbClr val="006699"/>
        </a:accent2>
        <a:accent3>
          <a:srgbClr val="FBFBFB"/>
        </a:accent3>
        <a:accent4>
          <a:srgbClr val="060606"/>
        </a:accent4>
        <a:accent5>
          <a:srgbClr val="CAE2E2"/>
        </a:accent5>
        <a:accent6>
          <a:srgbClr val="005C8A"/>
        </a:accent6>
        <a:hlink>
          <a:srgbClr val="0099CC"/>
        </a:hlink>
        <a:folHlink>
          <a:srgbClr val="009999"/>
        </a:folHlink>
      </a:clrScheme>
      <a:clrMap bg1="lt1" tx1="dk1" bg2="lt2" tx2="dk2" accent1="accent1" accent2="accent2" accent3="accent3" accent4="accent4" accent5="accent5" accent6="accent6" hlink="hlink" folHlink="folHlink"/>
    </a:extraClrScheme>
    <a:extraClrScheme>
      <a:clrScheme name="5_CELAB 16to9 10">
        <a:dk1>
          <a:srgbClr val="080808"/>
        </a:dk1>
        <a:lt1>
          <a:srgbClr val="F8F8F8"/>
        </a:lt1>
        <a:dk2>
          <a:srgbClr val="990000"/>
        </a:dk2>
        <a:lt2>
          <a:srgbClr val="999999"/>
        </a:lt2>
        <a:accent1>
          <a:srgbClr val="FFCC99"/>
        </a:accent1>
        <a:accent2>
          <a:srgbClr val="99660A"/>
        </a:accent2>
        <a:accent3>
          <a:srgbClr val="FBFBFB"/>
        </a:accent3>
        <a:accent4>
          <a:srgbClr val="060606"/>
        </a:accent4>
        <a:accent5>
          <a:srgbClr val="FFE2CA"/>
        </a:accent5>
        <a:accent6>
          <a:srgbClr val="8A5C08"/>
        </a:accent6>
        <a:hlink>
          <a:srgbClr val="FF9900"/>
        </a:hlink>
        <a:folHlink>
          <a:srgbClr val="FFCC66"/>
        </a:folHlink>
      </a:clrScheme>
      <a:clrMap bg1="lt1" tx1="dk1" bg2="lt2" tx2="dk2" accent1="accent1" accent2="accent2" accent3="accent3" accent4="accent4" accent5="accent5" accent6="accent6" hlink="hlink" folHlink="folHlink"/>
    </a:extraClrScheme>
    <a:extraClrScheme>
      <a:clrScheme name="5_CELAB 16to9 11">
        <a:dk1>
          <a:srgbClr val="000000"/>
        </a:dk1>
        <a:lt1>
          <a:srgbClr val="FFFFFF"/>
        </a:lt1>
        <a:dk2>
          <a:srgbClr val="990000"/>
        </a:dk2>
        <a:lt2>
          <a:srgbClr val="808080"/>
        </a:lt2>
        <a:accent1>
          <a:srgbClr val="BBE0E3"/>
        </a:accent1>
        <a:accent2>
          <a:srgbClr val="990000"/>
        </a:accent2>
        <a:accent3>
          <a:srgbClr val="FFFFFF"/>
        </a:accent3>
        <a:accent4>
          <a:srgbClr val="000000"/>
        </a:accent4>
        <a:accent5>
          <a:srgbClr val="DAEDEF"/>
        </a:accent5>
        <a:accent6>
          <a:srgbClr val="8A0000"/>
        </a:accent6>
        <a:hlink>
          <a:srgbClr val="99CCFF"/>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solidFill>
          <a:srgbClr val="FF9933"/>
        </a:solidFill>
        <a:ln w="9525" cap="flat" cmpd="sng" algn="ctr">
          <a:solidFill>
            <a:schemeClr val="tx1"/>
          </a:solidFill>
          <a:prstDash val="solid"/>
          <a:round/>
          <a:headEnd type="none" w="med" len="med"/>
          <a:tailEnd type="arrow"/>
        </a:ln>
        <a:effectLst/>
      </a:spPr>
      <a:body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7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Blank">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000000"/>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noFill/>
      </a:spPr>
      <a:bodyPr wrap="square" rtlCol="0">
        <a:spAutoFit/>
      </a:bodyPr>
      <a:lstStyle>
        <a:defPPr>
          <a:defRPr dirty="0" smtClean="0">
            <a:solidFill>
              <a:srgbClr val="000000"/>
            </a:solidFill>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Blank">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000000"/>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noFill/>
      </a:spPr>
      <a:bodyPr wrap="square" rtlCol="0">
        <a:spAutoFit/>
      </a:bodyPr>
      <a:lstStyle>
        <a:defPPr>
          <a:defRPr dirty="0" smtClean="0">
            <a:solidFill>
              <a:srgbClr val="000000"/>
            </a:solidFill>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8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2011模板">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rgbClr val="3399FF"/>
        </a:solidFill>
        <a:ln w="25400" algn="ctr">
          <a:noFill/>
          <a:round/>
          <a:headEnd/>
          <a:tailEnd/>
        </a:ln>
      </a:spPr>
      <a:bodyPr lIns="78355" tIns="39177" rIns="78355" bIns="39177" anchor="ctr"/>
      <a:lstStyle>
        <a:defPPr defTabSz="682625" fontAlgn="auto">
          <a:lnSpc>
            <a:spcPct val="100000"/>
          </a:lnSpc>
          <a:spcBef>
            <a:spcPts val="0"/>
          </a:spcBef>
          <a:spcAft>
            <a:spcPts val="0"/>
          </a:spcAft>
          <a:buFontTx/>
          <a:buNone/>
          <a:defRPr kern="0" dirty="0">
            <a:solidFill>
              <a:schemeClr val="bg1"/>
            </a:solidFill>
            <a:latin typeface="华文细黑" pitchFamily="2" charset="-122"/>
            <a:ea typeface="华文细黑" pitchFamily="2" charset="-122"/>
          </a:defRPr>
        </a:defPPr>
      </a:lstStyle>
    </a:spDef>
    <a:lnDef>
      <a:spPr bwMode="auto">
        <a:solidFill>
          <a:schemeClr val="accent1"/>
        </a:solidFill>
        <a:ln w="9525" cap="flat" cmpd="sng" algn="ctr">
          <a:solidFill>
            <a:srgbClr val="000000"/>
          </a:solidFill>
          <a:prstDash val="solid"/>
          <a:round/>
          <a:headEnd type="none" w="med" len="med"/>
          <a:tailEnd type="none" w="med" len="med"/>
        </a:ln>
        <a:effectLst/>
      </a:spPr>
      <a:body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3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Blank_K">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000000"/>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noFill/>
      </a:spPr>
      <a:bodyPr wrap="square" rtlCol="0">
        <a:spAutoFit/>
      </a:bodyPr>
      <a:lstStyle>
        <a:defPPr>
          <a:defRPr dirty="0" smtClean="0">
            <a:solidFill>
              <a:srgbClr val="000000"/>
            </a:solidFill>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Blank_K">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headEnd type="none" w="med" len="med"/>
          <a:tailEnd type="none" w="med" len="med"/>
        </a:ln>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000000"/>
            </a:solidFill>
            <a:effectLst/>
            <a:latin typeface="FrutigerNext LT Regular" pitchFamily="34" charset="0"/>
            <a:ea typeface="ＭＳ Ｐゴシック" pitchFamily="34" charset="-128"/>
          </a:defRPr>
        </a:defPPr>
      </a:lstStyle>
      <a:style>
        <a:lnRef idx="1">
          <a:schemeClr val="accent2"/>
        </a:lnRef>
        <a:fillRef idx="3">
          <a:schemeClr val="accent2"/>
        </a:fillRef>
        <a:effectRef idx="2">
          <a:schemeClr val="accent2"/>
        </a:effectRef>
        <a:fontRef idx="minor">
          <a:schemeClr val="lt1"/>
        </a:fontRef>
      </a: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noFill/>
      </a:spPr>
      <a:bodyPr wrap="square" rtlCol="0">
        <a:spAutoFit/>
      </a:bodyPr>
      <a:lstStyle>
        <a:defPPr>
          <a:defRPr dirty="0" smtClean="0">
            <a:solidFill>
              <a:srgbClr val="000000"/>
            </a:solidFill>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2_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FrutigerNext LT Medium"/>
        <a:ea typeface="华文细黑"/>
        <a:cs typeface=""/>
      </a:majorFont>
      <a:minorFont>
        <a:latin typeface="FrutigerNext LT Medium"/>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spDef>
    <a:lnDef>
      <a:spPr bwMode="auto">
        <a:xfrm>
          <a:off x="0" y="0"/>
          <a:ext cx="1" cy="1"/>
        </a:xfrm>
        <a:custGeom>
          <a:avLst/>
          <a:gdLst/>
          <a:ahLst/>
          <a:cxnLst/>
          <a:rect l="0" t="0" r="0" b="0"/>
          <a:pathLst/>
        </a:custGeom>
        <a:solidFill>
          <a:srgbClr val="FF9933"/>
        </a:solidFill>
        <a:ln w="9525" cap="flat" cmpd="sng" algn="ctr">
          <a:solidFill>
            <a:srgbClr val="C0C0C0"/>
          </a:solidFill>
          <a:prstDash val="solid"/>
          <a:round/>
          <a:headEnd type="none" w="med" len="med"/>
          <a:tailEnd type="none" w="med" len="med"/>
        </a:ln>
        <a:effectLst/>
      </a:spPr>
      <a:bodyPr vert="horz" wrap="square" lIns="94303" tIns="47152" rIns="94303" bIns="47152" numCol="1" anchor="ctr" anchorCtr="0" compatLnSpc="1">
        <a:prstTxWarp prst="textNoShape">
          <a:avLst/>
        </a:prstTxWarp>
      </a:bodyPr>
      <a:lstStyle>
        <a:defPPr marL="0" marR="0" indent="0" algn="l" defTabSz="954088"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华文细黑" pitchFamily="2" charset="-122"/>
            <a:ea typeface="华文细黑" pitchFamily="2" charset="-122"/>
          </a:defRPr>
        </a:defPPr>
      </a:lstStyle>
    </a:lnDef>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011模板">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rgbClr val="C0504D"/>
        </a:solidFill>
        <a:scene3d>
          <a:camera prst="orthographicFront"/>
          <a:lightRig rig="contrasting" dir="t">
            <a:rot lat="0" lon="0" rev="1200000"/>
          </a:lightRig>
        </a:scene3d>
        <a:sp3d contourW="19050" prstMaterial="metal">
          <a:bevelB w="165100" h="254000"/>
          <a:contourClr>
            <a:schemeClr val="bg1"/>
          </a:contourClr>
        </a:sp3d>
      </a:spPr>
      <a:bodyPr wrap="none" rtlCol="0" anchor="ctr" anchorCtr="1">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lgn="ctr">
          <a:defRPr dirty="0" smtClean="0">
            <a:ln/>
            <a:solidFill>
              <a:schemeClr val="bg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defRPr>
        </a:defPPr>
      </a:lstStyle>
      <a:style>
        <a:lnRef idx="0">
          <a:schemeClr val="lt1">
            <a:hueOff val="0"/>
            <a:satOff val="0"/>
            <a:lumOff val="0"/>
            <a:alphaOff val="0"/>
          </a:schemeClr>
        </a:lnRef>
        <a:fillRef idx="1">
          <a:scrgbClr r="0" g="0" b="0"/>
        </a:fillRef>
        <a:effectRef idx="2">
          <a:schemeClr val="accent1">
            <a:hueOff val="0"/>
            <a:satOff val="0"/>
            <a:lumOff val="0"/>
            <a:alphaOff val="0"/>
          </a:schemeClr>
        </a:effectRef>
        <a:fontRef idx="minor">
          <a:schemeClr val="lt1"/>
        </a:fontRef>
      </a:style>
    </a:spDef>
    <a:lnDef>
      <a:spPr bwMode="auto">
        <a:solidFill>
          <a:schemeClr val="accent1"/>
        </a:solidFill>
        <a:ln w="9525" cap="flat" cmpd="sng" algn="ctr">
          <a:solidFill>
            <a:srgbClr val="000000"/>
          </a:solidFill>
          <a:prstDash val="solid"/>
          <a:round/>
          <a:headEnd type="none" w="med" len="med"/>
          <a:tailEnd type="none" w="med" len="med"/>
        </a:ln>
        <a:effectLst/>
      </a:spPr>
      <a:body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_Blank">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9525" cap="flat" cmpd="sng" algn="ctr">
          <a:solidFill>
            <a:schemeClr val="tx1"/>
          </a:solidFill>
          <a:prstDash val="solid"/>
          <a:round/>
          <a:headEnd type="none" w="med" len="med"/>
          <a:tailEnd type="none" w="med" len="med"/>
        </a:ln>
        <a:effectLst/>
      </a:spPr>
      <a:bodyPr vert="horz" wrap="square" lIns="79200" tIns="39600" rIns="79200" bIns="39600" numCol="1" rtlCol="0" anchor="ctr" anchorCtr="0" compatLnSpc="1">
        <a:prstTxWarp prst="textNoShape">
          <a:avLst/>
        </a:prstTxWarp>
        <a:noAutofit/>
      </a:bodyPr>
      <a:lstStyle>
        <a:defPPr marL="0" marR="0" indent="0" algn="ctr" defTabSz="801688" rtl="0" eaLnBrk="1" fontAlgn="base" latinLnBrk="0" hangingPunct="1">
          <a:lnSpc>
            <a:spcPct val="100000"/>
          </a:lnSpc>
          <a:spcBef>
            <a:spcPct val="0"/>
          </a:spcBef>
          <a:spcAft>
            <a:spcPct val="0"/>
          </a:spcAft>
          <a:buClrTx/>
          <a:buSzTx/>
          <a:buFontTx/>
          <a:buNone/>
          <a:tabLst/>
          <a:defRPr kumimoji="0" sz="1400" b="1" i="0" u="none" strike="noStrike" cap="none" normalizeH="0" baseline="0" dirty="0" err="1" smtClean="0">
            <a:ln>
              <a:noFill/>
            </a:ln>
            <a:solidFill>
              <a:srgbClr val="000000"/>
            </a:solidFill>
            <a:effectLst/>
            <a:latin typeface="+mn-ea"/>
            <a:ea typeface="+mn-ea"/>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txDef>
      <a:spPr>
        <a:noFill/>
      </a:spPr>
      <a:bodyPr wrap="square" rtlCol="0">
        <a:spAutoFit/>
      </a:bodyPr>
      <a:lstStyle>
        <a:defPPr>
          <a:defRPr dirty="0" smtClean="0">
            <a:solidFill>
              <a:srgbClr val="000000"/>
            </a:solidFill>
          </a:defRPr>
        </a:defPPr>
      </a:lstStyle>
    </a:tx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80152" tIns="40076" rIns="80152" bIns="40076" numCol="1" anchor="t" anchorCtr="0" compatLnSpc="1">
        <a:prstTxWarp prst="textNoShape">
          <a:avLst/>
        </a:prstTxWarp>
      </a:bodyPr>
      <a:lstStyle>
        <a:defPPr marL="0" marR="0" indent="0" algn="ctr" defTabSz="801688" rtl="0" eaLnBrk="1" fontAlgn="base" latinLnBrk="0" hangingPunct="1">
          <a:lnSpc>
            <a:spcPct val="120000"/>
          </a:lnSpc>
          <a:spcBef>
            <a:spcPct val="0"/>
          </a:spcBef>
          <a:spcAft>
            <a:spcPct val="0"/>
          </a:spcAft>
          <a:buClr>
            <a:schemeClr val="bg1"/>
          </a:buClr>
          <a:buSzPct val="100000"/>
          <a:buFont typeface="Wingdings" pitchFamily="2" charset="2"/>
          <a:buChar char="•"/>
          <a:tabLst/>
          <a:defRPr kumimoji="0" lang="en-US" sz="1600" b="0" i="0" u="none" strike="noStrike" cap="none" normalizeH="0" baseline="0" smtClean="0">
            <a:ln>
              <a:noFill/>
            </a:ln>
            <a:solidFill>
              <a:srgbClr val="FF0000"/>
            </a:solidFill>
            <a:effectLst/>
            <a:latin typeface="FrutigerNext LT Regular" pitchFamily="34" charset="0"/>
            <a:ea typeface="华文细黑" pitchFamily="2"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80152" tIns="40076" rIns="80152" bIns="40076" numCol="1" anchor="t" anchorCtr="0" compatLnSpc="1">
        <a:prstTxWarp prst="textNoShape">
          <a:avLst/>
        </a:prstTxWarp>
      </a:bodyPr>
      <a:lstStyle>
        <a:defPPr marL="0" marR="0" indent="0" algn="ctr" defTabSz="801688" rtl="0" eaLnBrk="1" fontAlgn="base" latinLnBrk="0" hangingPunct="1">
          <a:lnSpc>
            <a:spcPct val="120000"/>
          </a:lnSpc>
          <a:spcBef>
            <a:spcPct val="0"/>
          </a:spcBef>
          <a:spcAft>
            <a:spcPct val="0"/>
          </a:spcAft>
          <a:buClr>
            <a:schemeClr val="bg1"/>
          </a:buClr>
          <a:buSzPct val="100000"/>
          <a:buFont typeface="Wingdings" pitchFamily="2" charset="2"/>
          <a:buChar char="•"/>
          <a:tabLst/>
          <a:defRPr kumimoji="0" lang="en-US" sz="1600" b="0" i="0" u="none" strike="noStrike" cap="none" normalizeH="0" baseline="0" smtClean="0">
            <a:ln>
              <a:noFill/>
            </a:ln>
            <a:solidFill>
              <a:srgbClr val="FF0000"/>
            </a:solidFill>
            <a:effectLst/>
            <a:latin typeface="FrutigerNext LT Regular" pitchFamily="34" charset="0"/>
            <a:ea typeface="华文细黑" pitchFamily="2" charset="-122"/>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8_主题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2_主题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4_主题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宽屏</Template>
  <TotalTime>16803</TotalTime>
  <Words>3243</Words>
  <Application>Microsoft Office PowerPoint</Application>
  <PresentationFormat>全屏显示(16:9)</PresentationFormat>
  <Paragraphs>570</Paragraphs>
  <Slides>28</Slides>
  <Notes>14</Notes>
  <HiddenSlides>0</HiddenSlides>
  <MMClips>0</MMClips>
  <ScaleCrop>false</ScaleCrop>
  <HeadingPairs>
    <vt:vector size="6" baseType="variant">
      <vt:variant>
        <vt:lpstr>主题</vt:lpstr>
      </vt:variant>
      <vt:variant>
        <vt:i4>38</vt:i4>
      </vt:variant>
      <vt:variant>
        <vt:lpstr>嵌入 OLE 服务器</vt:lpstr>
      </vt:variant>
      <vt:variant>
        <vt:i4>1</vt:i4>
      </vt:variant>
      <vt:variant>
        <vt:lpstr>幻灯片标题</vt:lpstr>
      </vt:variant>
      <vt:variant>
        <vt:i4>28</vt:i4>
      </vt:variant>
    </vt:vector>
  </HeadingPairs>
  <TitlesOfParts>
    <vt:vector size="67" baseType="lpstr">
      <vt:lpstr>宽屏</vt:lpstr>
      <vt:lpstr>1_主题1</vt:lpstr>
      <vt:lpstr>4_主题1</vt:lpstr>
      <vt:lpstr>5_主题1</vt:lpstr>
      <vt:lpstr>6_主题1</vt:lpstr>
      <vt:lpstr>7_主题1</vt:lpstr>
      <vt:lpstr>8_主题1</vt:lpstr>
      <vt:lpstr>9_主题1</vt:lpstr>
      <vt:lpstr>10_主题1</vt:lpstr>
      <vt:lpstr>default</vt:lpstr>
      <vt:lpstr>6_default</vt:lpstr>
      <vt:lpstr>4_default</vt:lpstr>
      <vt:lpstr>34_主题1</vt:lpstr>
      <vt:lpstr>11_CELAB 16to9</vt:lpstr>
      <vt:lpstr>10_CELAB 16to9</vt:lpstr>
      <vt:lpstr>11_主题1</vt:lpstr>
      <vt:lpstr>5_default</vt:lpstr>
      <vt:lpstr>1_default</vt:lpstr>
      <vt:lpstr>7_default</vt:lpstr>
      <vt:lpstr>1_Blank</vt:lpstr>
      <vt:lpstr>2_Blank</vt:lpstr>
      <vt:lpstr>35_主题1</vt:lpstr>
      <vt:lpstr>8_default</vt:lpstr>
      <vt:lpstr>4_2011模板</vt:lpstr>
      <vt:lpstr>13_主题1</vt:lpstr>
      <vt:lpstr>Blank_K</vt:lpstr>
      <vt:lpstr>1_Blank_K</vt:lpstr>
      <vt:lpstr>2_default</vt:lpstr>
      <vt:lpstr>22_default</vt:lpstr>
      <vt:lpstr>2011模板</vt:lpstr>
      <vt:lpstr>华为VI主题16x9</vt:lpstr>
      <vt:lpstr>3_Blank</vt:lpstr>
      <vt:lpstr>3_default</vt:lpstr>
      <vt:lpstr>16_主题1</vt:lpstr>
      <vt:lpstr>17_主题1</vt:lpstr>
      <vt:lpstr>18_主题1</vt:lpstr>
      <vt:lpstr>12_主题1</vt:lpstr>
      <vt:lpstr>14_主题1</vt:lpstr>
      <vt:lpstr>包装程序外壳对象</vt:lpstr>
      <vt:lpstr>电信场景下Spark一站式分析平台</vt:lpstr>
      <vt:lpstr>目录</vt:lpstr>
      <vt:lpstr>幻灯片 3</vt:lpstr>
      <vt:lpstr>幻灯片 4</vt:lpstr>
      <vt:lpstr>场景一：业务KPI统计分析</vt:lpstr>
      <vt:lpstr>幻灯片 6</vt:lpstr>
      <vt:lpstr>电信行业数据源及数据特征一览</vt:lpstr>
      <vt:lpstr>目录</vt:lpstr>
      <vt:lpstr>电信大数据</vt:lpstr>
      <vt:lpstr>数字足迹</vt:lpstr>
      <vt:lpstr>数据处理</vt:lpstr>
      <vt:lpstr>幻灯片 12</vt:lpstr>
      <vt:lpstr>数字足迹Demo</vt:lpstr>
      <vt:lpstr>幻灯片 14</vt:lpstr>
      <vt:lpstr>目录</vt:lpstr>
      <vt:lpstr>平台架构-顶层</vt:lpstr>
      <vt:lpstr>平台架构-细化</vt:lpstr>
      <vt:lpstr>平台核心能力</vt:lpstr>
      <vt:lpstr>算法模型</vt:lpstr>
      <vt:lpstr>实时流计算</vt:lpstr>
      <vt:lpstr>幻灯片 21</vt:lpstr>
      <vt:lpstr>华为自研流计算StreamSMART流应用开发</vt:lpstr>
      <vt:lpstr>套餐实时推荐场景测试结果</vt:lpstr>
      <vt:lpstr>Spark Streaming优缺点理论分析</vt:lpstr>
      <vt:lpstr>幻灯片 25</vt:lpstr>
      <vt:lpstr>幻灯片 26</vt:lpstr>
      <vt:lpstr>电信大数据关键技术点</vt:lpstr>
      <vt:lpstr>幻灯片 28</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大数据技术思考</dc:title>
  <dc:creator>huawei</dc:creator>
  <cp:lastModifiedBy>admin</cp:lastModifiedBy>
  <cp:revision>456</cp:revision>
  <dcterms:created xsi:type="dcterms:W3CDTF">2013-11-25T02:22:18Z</dcterms:created>
  <dcterms:modified xsi:type="dcterms:W3CDTF">2014-09-01T01:58:47Z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sflag">
    <vt:lpwstr>1409361220</vt:lpwstr>
  </property>
</Properties>
</file>